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88" r:id="rId7"/>
    <p:sldId id="290" r:id="rId8"/>
    <p:sldId id="310" r:id="rId9"/>
    <p:sldId id="307" r:id="rId10"/>
    <p:sldId id="309" r:id="rId11"/>
    <p:sldId id="293" r:id="rId12"/>
    <p:sldId id="304" r:id="rId13"/>
    <p:sldId id="303" r:id="rId14"/>
    <p:sldId id="296" r:id="rId15"/>
    <p:sldId id="297" r:id="rId16"/>
    <p:sldId id="298" r:id="rId17"/>
    <p:sldId id="299" r:id="rId18"/>
    <p:sldId id="300" r:id="rId19"/>
    <p:sldId id="302" r:id="rId20"/>
    <p:sldId id="301" r:id="rId21"/>
    <p:sldId id="306" r:id="rId2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D0696-2D45-477E-870D-B16E236ECC5C}" v="15" dt="2023-07-03T20:39:55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05" autoAdjust="0"/>
    <p:restoredTop sz="90704" autoAdjust="0"/>
  </p:normalViewPr>
  <p:slideViewPr>
    <p:cSldViewPr snapToGrid="0">
      <p:cViewPr varScale="1">
        <p:scale>
          <a:sx n="100" d="100"/>
          <a:sy n="100" d="100"/>
        </p:scale>
        <p:origin x="224" y="1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Martins de Souza" userId="94c56585407493ab" providerId="LiveId" clId="{9DB31A21-B5BB-44EA-AAE5-900D585F07F1}"/>
    <pc:docChg chg="undo redo custSel addSld delSld modSld sldOrd">
      <pc:chgData name="Alexandre Martins de Souza" userId="94c56585407493ab" providerId="LiveId" clId="{9DB31A21-B5BB-44EA-AAE5-900D585F07F1}" dt="2023-06-07T18:37:08.315" v="18277" actId="20577"/>
      <pc:docMkLst>
        <pc:docMk/>
      </pc:docMkLst>
      <pc:sldChg chg="modSp mod">
        <pc:chgData name="Alexandre Martins de Souza" userId="94c56585407493ab" providerId="LiveId" clId="{9DB31A21-B5BB-44EA-AAE5-900D585F07F1}" dt="2023-05-31T20:51:15.035" v="979" actId="20577"/>
        <pc:sldMkLst>
          <pc:docMk/>
          <pc:sldMk cId="2586058810" sldId="256"/>
        </pc:sldMkLst>
        <pc:spChg chg="mod">
          <ac:chgData name="Alexandre Martins de Souza" userId="94c56585407493ab" providerId="LiveId" clId="{9DB31A21-B5BB-44EA-AAE5-900D585F07F1}" dt="2023-05-31T20:51:15.035" v="979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addSp delSp modSp mod ord modClrScheme chgLayout">
        <pc:chgData name="Alexandre Martins de Souza" userId="94c56585407493ab" providerId="LiveId" clId="{9DB31A21-B5BB-44EA-AAE5-900D585F07F1}" dt="2023-06-07T18:20:21.187" v="18275" actId="20577"/>
        <pc:sldMkLst>
          <pc:docMk/>
          <pc:sldMk cId="1713219598" sldId="257"/>
        </pc:sldMkLst>
        <pc:spChg chg="mod ord">
          <ac:chgData name="Alexandre Martins de Souza" userId="94c56585407493ab" providerId="LiveId" clId="{9DB31A21-B5BB-44EA-AAE5-900D585F07F1}" dt="2023-06-07T14:00:52.681" v="15941" actId="14100"/>
          <ac:spMkLst>
            <pc:docMk/>
            <pc:sldMk cId="1713219598" sldId="257"/>
            <ac:spMk id="2" creationId="{1BEF5859-10C9-4588-9727-B9362E26C29D}"/>
          </ac:spMkLst>
        </pc:spChg>
        <pc:spChg chg="del mod ord">
          <ac:chgData name="Alexandre Martins de Souza" userId="94c56585407493ab" providerId="LiveId" clId="{9DB31A21-B5BB-44EA-AAE5-900D585F07F1}" dt="2023-06-07T14:01:19.442" v="15948" actId="478"/>
          <ac:spMkLst>
            <pc:docMk/>
            <pc:sldMk cId="1713219598" sldId="257"/>
            <ac:spMk id="3" creationId="{5671D7E5-EF66-4BCD-8DAA-E9061157F0BE}"/>
          </ac:spMkLst>
        </pc:spChg>
        <pc:spChg chg="mod ord">
          <ac:chgData name="Alexandre Martins de Souza" userId="94c56585407493ab" providerId="LiveId" clId="{9DB31A21-B5BB-44EA-AAE5-900D585F07F1}" dt="2023-06-07T14:00:08.438" v="15903" actId="700"/>
          <ac:spMkLst>
            <pc:docMk/>
            <pc:sldMk cId="1713219598" sldId="257"/>
            <ac:spMk id="4" creationId="{36C19884-873C-4D13-BE6D-318CF07B0D12}"/>
          </ac:spMkLst>
        </pc:spChg>
        <pc:spChg chg="mod ord">
          <ac:chgData name="Alexandre Martins de Souza" userId="94c56585407493ab" providerId="LiveId" clId="{9DB31A21-B5BB-44EA-AAE5-900D585F07F1}" dt="2023-06-07T14:00:08.438" v="15903" actId="700"/>
          <ac:spMkLst>
            <pc:docMk/>
            <pc:sldMk cId="1713219598" sldId="257"/>
            <ac:spMk id="5" creationId="{9AB5BAF8-EA80-4AD4-8D83-5960C299573A}"/>
          </ac:spMkLst>
        </pc:spChg>
        <pc:spChg chg="mod ord">
          <ac:chgData name="Alexandre Martins de Souza" userId="94c56585407493ab" providerId="LiveId" clId="{9DB31A21-B5BB-44EA-AAE5-900D585F07F1}" dt="2023-06-07T14:00:08.438" v="15903" actId="700"/>
          <ac:spMkLst>
            <pc:docMk/>
            <pc:sldMk cId="1713219598" sldId="257"/>
            <ac:spMk id="6" creationId="{7C991F00-87A7-45A6-8029-B097FA72498D}"/>
          </ac:spMkLst>
        </pc:spChg>
        <pc:spChg chg="add mod">
          <ac:chgData name="Alexandre Martins de Souza" userId="94c56585407493ab" providerId="LiveId" clId="{9DB31A21-B5BB-44EA-AAE5-900D585F07F1}" dt="2023-06-07T14:02:54.478" v="15973" actId="1076"/>
          <ac:spMkLst>
            <pc:docMk/>
            <pc:sldMk cId="1713219598" sldId="257"/>
            <ac:spMk id="8" creationId="{2A0B0FFA-F5EA-A6DB-6E01-437246264653}"/>
          </ac:spMkLst>
        </pc:spChg>
        <pc:spChg chg="add del mod">
          <ac:chgData name="Alexandre Martins de Souza" userId="94c56585407493ab" providerId="LiveId" clId="{9DB31A21-B5BB-44EA-AAE5-900D585F07F1}" dt="2023-06-07T14:01:22.267" v="15949" actId="478"/>
          <ac:spMkLst>
            <pc:docMk/>
            <pc:sldMk cId="1713219598" sldId="257"/>
            <ac:spMk id="9" creationId="{BAB839AD-C6B5-A8DD-3FE7-F89E0B476B9A}"/>
          </ac:spMkLst>
        </pc:spChg>
        <pc:spChg chg="add del mod">
          <ac:chgData name="Alexandre Martins de Souza" userId="94c56585407493ab" providerId="LiveId" clId="{9DB31A21-B5BB-44EA-AAE5-900D585F07F1}" dt="2023-06-06T18:27:09.866" v="12678" actId="478"/>
          <ac:spMkLst>
            <pc:docMk/>
            <pc:sldMk cId="1713219598" sldId="257"/>
            <ac:spMk id="10" creationId="{701A75C5-0018-8D57-8015-4206578D3CEE}"/>
          </ac:spMkLst>
        </pc:spChg>
        <pc:spChg chg="add mod ord">
          <ac:chgData name="Alexandre Martins de Souza" userId="94c56585407493ab" providerId="LiveId" clId="{9DB31A21-B5BB-44EA-AAE5-900D585F07F1}" dt="2023-06-07T18:20:21.187" v="18275" actId="20577"/>
          <ac:spMkLst>
            <pc:docMk/>
            <pc:sldMk cId="1713219598" sldId="257"/>
            <ac:spMk id="10" creationId="{C31D4374-E709-F747-3DE3-26AD1DC6E63C}"/>
          </ac:spMkLst>
        </pc:spChg>
        <pc:spChg chg="add mod">
          <ac:chgData name="Alexandre Martins de Souza" userId="94c56585407493ab" providerId="LiveId" clId="{9DB31A21-B5BB-44EA-AAE5-900D585F07F1}" dt="2023-06-07T18:00:10.997" v="17912" actId="1076"/>
          <ac:spMkLst>
            <pc:docMk/>
            <pc:sldMk cId="1713219598" sldId="257"/>
            <ac:spMk id="12" creationId="{DD388941-D8E2-F028-3FBF-CEA5B3354721}"/>
          </ac:spMkLst>
        </pc:spChg>
        <pc:picChg chg="del">
          <ac:chgData name="Alexandre Martins de Souza" userId="94c56585407493ab" providerId="LiveId" clId="{9DB31A21-B5BB-44EA-AAE5-900D585F07F1}" dt="2023-06-06T18:24:52.286" v="12608" actId="478"/>
          <ac:picMkLst>
            <pc:docMk/>
            <pc:sldMk cId="1713219598" sldId="257"/>
            <ac:picMk id="7" creationId="{B2B60EC8-B9D7-B5B8-20AE-FE827F48B9DD}"/>
          </ac:picMkLst>
        </pc:picChg>
      </pc:sldChg>
      <pc:sldChg chg="addSp delSp modSp del mod ord chgLayout">
        <pc:chgData name="Alexandre Martins de Souza" userId="94c56585407493ab" providerId="LiveId" clId="{9DB31A21-B5BB-44EA-AAE5-900D585F07F1}" dt="2023-06-06T18:50:25.959" v="12729" actId="47"/>
        <pc:sldMkLst>
          <pc:docMk/>
          <pc:sldMk cId="3571516367" sldId="258"/>
        </pc:sldMkLst>
        <pc:spChg chg="del">
          <ac:chgData name="Alexandre Martins de Souza" userId="94c56585407493ab" providerId="LiveId" clId="{9DB31A21-B5BB-44EA-AAE5-900D585F07F1}" dt="2023-05-31T20:20:59.498" v="750" actId="478"/>
          <ac:spMkLst>
            <pc:docMk/>
            <pc:sldMk cId="3571516367" sldId="258"/>
            <ac:spMk id="2" creationId="{0A32731C-311B-46F7-A865-6C3AF6B09A47}"/>
          </ac:spMkLst>
        </pc:spChg>
        <pc:spChg chg="del">
          <ac:chgData name="Alexandre Martins de Souza" userId="94c56585407493ab" providerId="LiveId" clId="{9DB31A21-B5BB-44EA-AAE5-900D585F07F1}" dt="2023-05-31T20:20:59.498" v="750" actId="478"/>
          <ac:spMkLst>
            <pc:docMk/>
            <pc:sldMk cId="3571516367" sldId="258"/>
            <ac:spMk id="3" creationId="{9D5232F9-FD00-464A-9F17-619C91AEF8F3}"/>
          </ac:spMkLst>
        </pc:spChg>
        <pc:spChg chg="mod ord">
          <ac:chgData name="Alexandre Martins de Souza" userId="94c56585407493ab" providerId="LiveId" clId="{9DB31A21-B5BB-44EA-AAE5-900D585F07F1}" dt="2023-05-31T20:24:10.009" v="781" actId="700"/>
          <ac:spMkLst>
            <pc:docMk/>
            <pc:sldMk cId="3571516367" sldId="258"/>
            <ac:spMk id="4" creationId="{70E12647-CCB2-45E2-A9CB-A868F490497E}"/>
          </ac:spMkLst>
        </pc:spChg>
        <pc:spChg chg="mod ord">
          <ac:chgData name="Alexandre Martins de Souza" userId="94c56585407493ab" providerId="LiveId" clId="{9DB31A21-B5BB-44EA-AAE5-900D585F07F1}" dt="2023-05-31T20:24:10.009" v="781" actId="700"/>
          <ac:spMkLst>
            <pc:docMk/>
            <pc:sldMk cId="3571516367" sldId="258"/>
            <ac:spMk id="5" creationId="{8D51ED20-04D4-4894-B0C2-9C541A61A734}"/>
          </ac:spMkLst>
        </pc:spChg>
        <pc:spChg chg="mod ord">
          <ac:chgData name="Alexandre Martins de Souza" userId="94c56585407493ab" providerId="LiveId" clId="{9DB31A21-B5BB-44EA-AAE5-900D585F07F1}" dt="2023-05-31T20:24:10.009" v="781" actId="700"/>
          <ac:spMkLst>
            <pc:docMk/>
            <pc:sldMk cId="3571516367" sldId="258"/>
            <ac:spMk id="6" creationId="{7BC1787E-7110-4989-B0B8-DD4E0ACC09DF}"/>
          </ac:spMkLst>
        </pc:spChg>
        <pc:spChg chg="add del mod">
          <ac:chgData name="Alexandre Martins de Souza" userId="94c56585407493ab" providerId="LiveId" clId="{9DB31A21-B5BB-44EA-AAE5-900D585F07F1}" dt="2023-05-31T20:20:53.343" v="749" actId="478"/>
          <ac:spMkLst>
            <pc:docMk/>
            <pc:sldMk cId="3571516367" sldId="258"/>
            <ac:spMk id="8" creationId="{A5922E14-316F-47FC-2A54-7F7330B26614}"/>
          </ac:spMkLst>
        </pc:spChg>
        <pc:spChg chg="add del mod">
          <ac:chgData name="Alexandre Martins de Souza" userId="94c56585407493ab" providerId="LiveId" clId="{9DB31A21-B5BB-44EA-AAE5-900D585F07F1}" dt="2023-05-31T20:21:02.462" v="751" actId="478"/>
          <ac:spMkLst>
            <pc:docMk/>
            <pc:sldMk cId="3571516367" sldId="258"/>
            <ac:spMk id="10" creationId="{C93BFBB3-A70A-74C2-999E-F63501DE06E2}"/>
          </ac:spMkLst>
        </pc:spChg>
        <pc:spChg chg="add del mod">
          <ac:chgData name="Alexandre Martins de Souza" userId="94c56585407493ab" providerId="LiveId" clId="{9DB31A21-B5BB-44EA-AAE5-900D585F07F1}" dt="2023-05-31T20:21:02.462" v="751" actId="478"/>
          <ac:spMkLst>
            <pc:docMk/>
            <pc:sldMk cId="3571516367" sldId="258"/>
            <ac:spMk id="12" creationId="{3C37880A-2E58-A869-2651-27885B9036C8}"/>
          </ac:spMkLst>
        </pc:spChg>
        <pc:spChg chg="add del">
          <ac:chgData name="Alexandre Martins de Souza" userId="94c56585407493ab" providerId="LiveId" clId="{9DB31A21-B5BB-44EA-AAE5-900D585F07F1}" dt="2023-05-31T20:21:05.928" v="753" actId="478"/>
          <ac:spMkLst>
            <pc:docMk/>
            <pc:sldMk cId="3571516367" sldId="258"/>
            <ac:spMk id="14" creationId="{8789B70D-C990-E510-EC91-36255022E427}"/>
          </ac:spMkLst>
        </pc:spChg>
        <pc:spChg chg="add mod">
          <ac:chgData name="Alexandre Martins de Souza" userId="94c56585407493ab" providerId="LiveId" clId="{9DB31A21-B5BB-44EA-AAE5-900D585F07F1}" dt="2023-05-31T20:31:09.618" v="939" actId="1076"/>
          <ac:spMkLst>
            <pc:docMk/>
            <pc:sldMk cId="3571516367" sldId="258"/>
            <ac:spMk id="18" creationId="{E4CB434E-51E6-E0C1-4D39-850A0E901254}"/>
          </ac:spMkLst>
        </pc:spChg>
        <pc:spChg chg="add del mod ord">
          <ac:chgData name="Alexandre Martins de Souza" userId="94c56585407493ab" providerId="LiveId" clId="{9DB31A21-B5BB-44EA-AAE5-900D585F07F1}" dt="2023-05-31T20:24:19.653" v="786" actId="478"/>
          <ac:spMkLst>
            <pc:docMk/>
            <pc:sldMk cId="3571516367" sldId="258"/>
            <ac:spMk id="21" creationId="{5B14C580-2B87-72FB-8767-EC0070E8C6C2}"/>
          </ac:spMkLst>
        </pc:spChg>
        <pc:spChg chg="add del mod ord">
          <ac:chgData name="Alexandre Martins de Souza" userId="94c56585407493ab" providerId="LiveId" clId="{9DB31A21-B5BB-44EA-AAE5-900D585F07F1}" dt="2023-05-31T20:24:36.681" v="794" actId="478"/>
          <ac:spMkLst>
            <pc:docMk/>
            <pc:sldMk cId="3571516367" sldId="258"/>
            <ac:spMk id="22" creationId="{AC1F0132-F116-83C0-7F59-509CDFBD1E51}"/>
          </ac:spMkLst>
        </pc:spChg>
        <pc:spChg chg="add del mod ord">
          <ac:chgData name="Alexandre Martins de Souza" userId="94c56585407493ab" providerId="LiveId" clId="{9DB31A21-B5BB-44EA-AAE5-900D585F07F1}" dt="2023-05-31T20:24:29.796" v="791" actId="478"/>
          <ac:spMkLst>
            <pc:docMk/>
            <pc:sldMk cId="3571516367" sldId="258"/>
            <ac:spMk id="23" creationId="{EF80A485-0DB6-D7AE-1F01-709B050A0F28}"/>
          </ac:spMkLst>
        </pc:spChg>
        <pc:spChg chg="add del mod ord">
          <ac:chgData name="Alexandre Martins de Souza" userId="94c56585407493ab" providerId="LiveId" clId="{9DB31A21-B5BB-44EA-AAE5-900D585F07F1}" dt="2023-05-31T20:24:20.534" v="787" actId="478"/>
          <ac:spMkLst>
            <pc:docMk/>
            <pc:sldMk cId="3571516367" sldId="258"/>
            <ac:spMk id="24" creationId="{93177326-7DBE-D413-AD0E-3E72454BB347}"/>
          </ac:spMkLst>
        </pc:spChg>
        <pc:spChg chg="add del mod ord">
          <ac:chgData name="Alexandre Martins de Souza" userId="94c56585407493ab" providerId="LiveId" clId="{9DB31A21-B5BB-44EA-AAE5-900D585F07F1}" dt="2023-05-31T20:24:22.073" v="788" actId="478"/>
          <ac:spMkLst>
            <pc:docMk/>
            <pc:sldMk cId="3571516367" sldId="258"/>
            <ac:spMk id="25" creationId="{66433CC8-FF7B-7990-FED2-A4EDB168F6C0}"/>
          </ac:spMkLst>
        </pc:spChg>
        <pc:spChg chg="add del mod ord">
          <ac:chgData name="Alexandre Martins de Souza" userId="94c56585407493ab" providerId="LiveId" clId="{9DB31A21-B5BB-44EA-AAE5-900D585F07F1}" dt="2023-05-31T20:24:23.977" v="789" actId="478"/>
          <ac:spMkLst>
            <pc:docMk/>
            <pc:sldMk cId="3571516367" sldId="258"/>
            <ac:spMk id="26" creationId="{E9346545-4CAC-62C9-6C49-B036B8FC9800}"/>
          </ac:spMkLst>
        </pc:spChg>
        <pc:spChg chg="add del mod ord">
          <ac:chgData name="Alexandre Martins de Souza" userId="94c56585407493ab" providerId="LiveId" clId="{9DB31A21-B5BB-44EA-AAE5-900D585F07F1}" dt="2023-05-31T20:24:25.795" v="790" actId="478"/>
          <ac:spMkLst>
            <pc:docMk/>
            <pc:sldMk cId="3571516367" sldId="258"/>
            <ac:spMk id="27" creationId="{BB585AEA-01B6-259A-91DD-328C60FA791D}"/>
          </ac:spMkLst>
        </pc:spChg>
        <pc:spChg chg="add mod">
          <ac:chgData name="Alexandre Martins de Souza" userId="94c56585407493ab" providerId="LiveId" clId="{9DB31A21-B5BB-44EA-AAE5-900D585F07F1}" dt="2023-05-31T20:31:07.156" v="938" actId="1076"/>
          <ac:spMkLst>
            <pc:docMk/>
            <pc:sldMk cId="3571516367" sldId="258"/>
            <ac:spMk id="29" creationId="{F6891CD5-566D-2CA2-AB3C-5E2A99BFD5C3}"/>
          </ac:spMkLst>
        </pc:spChg>
        <pc:spChg chg="add mod">
          <ac:chgData name="Alexandre Martins de Souza" userId="94c56585407493ab" providerId="LiveId" clId="{9DB31A21-B5BB-44EA-AAE5-900D585F07F1}" dt="2023-05-31T20:27:19.655" v="930" actId="1076"/>
          <ac:spMkLst>
            <pc:docMk/>
            <pc:sldMk cId="3571516367" sldId="258"/>
            <ac:spMk id="30" creationId="{B701A7EA-49FF-64F6-ACB5-597E9899574B}"/>
          </ac:spMkLst>
        </pc:spChg>
        <pc:spChg chg="add mod">
          <ac:chgData name="Alexandre Martins de Souza" userId="94c56585407493ab" providerId="LiveId" clId="{9DB31A21-B5BB-44EA-AAE5-900D585F07F1}" dt="2023-05-31T20:32:15.312" v="977" actId="1076"/>
          <ac:spMkLst>
            <pc:docMk/>
            <pc:sldMk cId="3571516367" sldId="258"/>
            <ac:spMk id="32" creationId="{702DC5B7-5F8D-A94C-55F9-7CCAC800301B}"/>
          </ac:spMkLst>
        </pc:spChg>
        <pc:picChg chg="add mod">
          <ac:chgData name="Alexandre Martins de Souza" userId="94c56585407493ab" providerId="LiveId" clId="{9DB31A21-B5BB-44EA-AAE5-900D585F07F1}" dt="2023-05-31T20:31:00.124" v="934" actId="1076"/>
          <ac:picMkLst>
            <pc:docMk/>
            <pc:sldMk cId="3571516367" sldId="258"/>
            <ac:picMk id="16" creationId="{A0926B30-DDFF-DDA1-D6DA-FCC85024B893}"/>
          </ac:picMkLst>
        </pc:picChg>
        <pc:picChg chg="add mod">
          <ac:chgData name="Alexandre Martins de Souza" userId="94c56585407493ab" providerId="LiveId" clId="{9DB31A21-B5BB-44EA-AAE5-900D585F07F1}" dt="2023-05-31T20:31:04.392" v="937" actId="1076"/>
          <ac:picMkLst>
            <pc:docMk/>
            <pc:sldMk cId="3571516367" sldId="258"/>
            <ac:picMk id="20" creationId="{6DC64D3B-63D6-01EF-0117-82E2182063CA}"/>
          </ac:picMkLst>
        </pc:picChg>
        <pc:picChg chg="add del mod">
          <ac:chgData name="Alexandre Martins de Souza" userId="94c56585407493ab" providerId="LiveId" clId="{9DB31A21-B5BB-44EA-AAE5-900D585F07F1}" dt="2023-05-31T20:22:25.920" v="760" actId="478"/>
          <ac:picMkLst>
            <pc:docMk/>
            <pc:sldMk cId="3571516367" sldId="258"/>
            <ac:picMk id="2050" creationId="{85ED0B3D-0E3D-88EE-2FC6-F3FAE6F05071}"/>
          </ac:picMkLst>
        </pc:picChg>
      </pc:sldChg>
      <pc:sldChg chg="del">
        <pc:chgData name="Alexandre Martins de Souza" userId="94c56585407493ab" providerId="LiveId" clId="{9DB31A21-B5BB-44EA-AAE5-900D585F07F1}" dt="2023-06-01T20:41:32.214" v="6284" actId="47"/>
        <pc:sldMkLst>
          <pc:docMk/>
          <pc:sldMk cId="332104327" sldId="259"/>
        </pc:sldMkLst>
      </pc:sldChg>
      <pc:sldChg chg="del">
        <pc:chgData name="Alexandre Martins de Souza" userId="94c56585407493ab" providerId="LiveId" clId="{9DB31A21-B5BB-44EA-AAE5-900D585F07F1}" dt="2023-06-01T20:41:33.481" v="6285" actId="47"/>
        <pc:sldMkLst>
          <pc:docMk/>
          <pc:sldMk cId="1663780162" sldId="260"/>
        </pc:sldMkLst>
      </pc:sldChg>
      <pc:sldChg chg="del">
        <pc:chgData name="Alexandre Martins de Souza" userId="94c56585407493ab" providerId="LiveId" clId="{9DB31A21-B5BB-44EA-AAE5-900D585F07F1}" dt="2023-06-01T20:41:34.619" v="6286" actId="47"/>
        <pc:sldMkLst>
          <pc:docMk/>
          <pc:sldMk cId="1429429409" sldId="261"/>
        </pc:sldMkLst>
      </pc:sldChg>
      <pc:sldChg chg="addSp modSp del mod">
        <pc:chgData name="Alexandre Martins de Souza" userId="94c56585407493ab" providerId="LiveId" clId="{9DB31A21-B5BB-44EA-AAE5-900D585F07F1}" dt="2023-06-01T20:41:22.436" v="6278" actId="47"/>
        <pc:sldMkLst>
          <pc:docMk/>
          <pc:sldMk cId="379728094" sldId="262"/>
        </pc:sldMkLst>
        <pc:spChg chg="add mod">
          <ac:chgData name="Alexandre Martins de Souza" userId="94c56585407493ab" providerId="LiveId" clId="{9DB31A21-B5BB-44EA-AAE5-900D585F07F1}" dt="2023-05-31T21:32:06.183" v="1994"/>
          <ac:spMkLst>
            <pc:docMk/>
            <pc:sldMk cId="379728094" sldId="262"/>
            <ac:spMk id="5" creationId="{6325E8DD-83AB-E03B-6E20-6D677EF2902E}"/>
          </ac:spMkLst>
        </pc:spChg>
        <pc:spChg chg="add mod">
          <ac:chgData name="Alexandre Martins de Souza" userId="94c56585407493ab" providerId="LiveId" clId="{9DB31A21-B5BB-44EA-AAE5-900D585F07F1}" dt="2023-06-01T15:40:59.721" v="2071" actId="1076"/>
          <ac:spMkLst>
            <pc:docMk/>
            <pc:sldMk cId="379728094" sldId="262"/>
            <ac:spMk id="7" creationId="{EC9325E1-081A-0A40-352F-D08E018964D4}"/>
          </ac:spMkLst>
        </pc:spChg>
        <pc:spChg chg="add mod">
          <ac:chgData name="Alexandre Martins de Souza" userId="94c56585407493ab" providerId="LiveId" clId="{9DB31A21-B5BB-44EA-AAE5-900D585F07F1}" dt="2023-06-01T19:56:59.817" v="5036" actId="1076"/>
          <ac:spMkLst>
            <pc:docMk/>
            <pc:sldMk cId="379728094" sldId="262"/>
            <ac:spMk id="9" creationId="{B3CC1FB3-7E7E-0955-16A6-E4897C3CD8E5}"/>
          </ac:spMkLst>
        </pc:spChg>
      </pc:sldChg>
      <pc:sldChg chg="del">
        <pc:chgData name="Alexandre Martins de Souza" userId="94c56585407493ab" providerId="LiveId" clId="{9DB31A21-B5BB-44EA-AAE5-900D585F07F1}" dt="2023-06-01T20:41:30.763" v="6283" actId="47"/>
        <pc:sldMkLst>
          <pc:docMk/>
          <pc:sldMk cId="4055079983" sldId="263"/>
        </pc:sldMkLst>
      </pc:sldChg>
      <pc:sldChg chg="del">
        <pc:chgData name="Alexandre Martins de Souza" userId="94c56585407493ab" providerId="LiveId" clId="{9DB31A21-B5BB-44EA-AAE5-900D585F07F1}" dt="2023-06-01T20:41:29.284" v="6282" actId="47"/>
        <pc:sldMkLst>
          <pc:docMk/>
          <pc:sldMk cId="2619301236" sldId="264"/>
        </pc:sldMkLst>
      </pc:sldChg>
      <pc:sldChg chg="del">
        <pc:chgData name="Alexandre Martins de Souza" userId="94c56585407493ab" providerId="LiveId" clId="{9DB31A21-B5BB-44EA-AAE5-900D585F07F1}" dt="2023-06-01T20:41:28.141" v="6281" actId="47"/>
        <pc:sldMkLst>
          <pc:docMk/>
          <pc:sldMk cId="744379741" sldId="265"/>
        </pc:sldMkLst>
      </pc:sldChg>
      <pc:sldChg chg="del">
        <pc:chgData name="Alexandre Martins de Souza" userId="94c56585407493ab" providerId="LiveId" clId="{9DB31A21-B5BB-44EA-AAE5-900D585F07F1}" dt="2023-06-01T20:41:35.861" v="6287" actId="47"/>
        <pc:sldMkLst>
          <pc:docMk/>
          <pc:sldMk cId="1742861620" sldId="266"/>
        </pc:sldMkLst>
      </pc:sldChg>
      <pc:sldChg chg="del">
        <pc:chgData name="Alexandre Martins de Souza" userId="94c56585407493ab" providerId="LiveId" clId="{9DB31A21-B5BB-44EA-AAE5-900D585F07F1}" dt="2023-06-01T20:41:25" v="6279" actId="47"/>
        <pc:sldMkLst>
          <pc:docMk/>
          <pc:sldMk cId="2303579910" sldId="268"/>
        </pc:sldMkLst>
      </pc:sldChg>
      <pc:sldChg chg="del">
        <pc:chgData name="Alexandre Martins de Souza" userId="94c56585407493ab" providerId="LiveId" clId="{9DB31A21-B5BB-44EA-AAE5-900D585F07F1}" dt="2023-06-01T20:41:26.554" v="6280" actId="47"/>
        <pc:sldMkLst>
          <pc:docMk/>
          <pc:sldMk cId="2499682613" sldId="269"/>
        </pc:sldMkLst>
      </pc:sldChg>
      <pc:sldChg chg="addSp delSp modSp add del mod ord">
        <pc:chgData name="Alexandre Martins de Souza" userId="94c56585407493ab" providerId="LiveId" clId="{9DB31A21-B5BB-44EA-AAE5-900D585F07F1}" dt="2023-06-06T19:07:12.808" v="12943" actId="47"/>
        <pc:sldMkLst>
          <pc:docMk/>
          <pc:sldMk cId="2896385493" sldId="270"/>
        </pc:sldMkLst>
        <pc:spChg chg="mod">
          <ac:chgData name="Alexandre Martins de Souza" userId="94c56585407493ab" providerId="LiveId" clId="{9DB31A21-B5BB-44EA-AAE5-900D585F07F1}" dt="2023-05-31T20:55:05.132" v="1041" actId="1076"/>
          <ac:spMkLst>
            <pc:docMk/>
            <pc:sldMk cId="2896385493" sldId="270"/>
            <ac:spMk id="3" creationId="{77762301-F83A-4BEA-9D11-E6C99FB574A8}"/>
          </ac:spMkLst>
        </pc:spChg>
        <pc:spChg chg="add del mod">
          <ac:chgData name="Alexandre Martins de Souza" userId="94c56585407493ab" providerId="LiveId" clId="{9DB31A21-B5BB-44EA-AAE5-900D585F07F1}" dt="2023-05-31T20:54:10.905" v="1021" actId="478"/>
          <ac:spMkLst>
            <pc:docMk/>
            <pc:sldMk cId="2896385493" sldId="270"/>
            <ac:spMk id="4" creationId="{89DB5ADD-6177-4FB5-041B-3DC9CED2AEFB}"/>
          </ac:spMkLst>
        </pc:spChg>
        <pc:spChg chg="add del mod">
          <ac:chgData name="Alexandre Martins de Souza" userId="94c56585407493ab" providerId="LiveId" clId="{9DB31A21-B5BB-44EA-AAE5-900D585F07F1}" dt="2023-05-31T20:54:42.907" v="1024" actId="478"/>
          <ac:spMkLst>
            <pc:docMk/>
            <pc:sldMk cId="2896385493" sldId="270"/>
            <ac:spMk id="9" creationId="{FCC5DB09-917D-4CCE-1E46-FE8B79D8649E}"/>
          </ac:spMkLst>
        </pc:spChg>
        <pc:spChg chg="add mod">
          <ac:chgData name="Alexandre Martins de Souza" userId="94c56585407493ab" providerId="LiveId" clId="{9DB31A21-B5BB-44EA-AAE5-900D585F07F1}" dt="2023-05-31T21:05:13.377" v="1291" actId="1076"/>
          <ac:spMkLst>
            <pc:docMk/>
            <pc:sldMk cId="2896385493" sldId="270"/>
            <ac:spMk id="11" creationId="{82467A8B-8CE8-25C1-ACA4-BE91A156E1FF}"/>
          </ac:spMkLst>
        </pc:spChg>
        <pc:spChg chg="add mod">
          <ac:chgData name="Alexandre Martins de Souza" userId="94c56585407493ab" providerId="LiveId" clId="{9DB31A21-B5BB-44EA-AAE5-900D585F07F1}" dt="2023-06-06T19:05:21.510" v="12919" actId="1076"/>
          <ac:spMkLst>
            <pc:docMk/>
            <pc:sldMk cId="2896385493" sldId="270"/>
            <ac:spMk id="13" creationId="{D485127D-6BC3-83CB-00F8-30DC0F4314D9}"/>
          </ac:spMkLst>
        </pc:spChg>
        <pc:spChg chg="add mod">
          <ac:chgData name="Alexandre Martins de Souza" userId="94c56585407493ab" providerId="LiveId" clId="{9DB31A21-B5BB-44EA-AAE5-900D585F07F1}" dt="2023-05-31T21:07:24.845" v="1373" actId="1076"/>
          <ac:spMkLst>
            <pc:docMk/>
            <pc:sldMk cId="2896385493" sldId="270"/>
            <ac:spMk id="14" creationId="{95A909B5-1A3E-A7E6-FE6B-E3C2360A38FB}"/>
          </ac:spMkLst>
        </pc:spChg>
        <pc:spChg chg="add del mod">
          <ac:chgData name="Alexandre Martins de Souza" userId="94c56585407493ab" providerId="LiveId" clId="{9DB31A21-B5BB-44EA-AAE5-900D585F07F1}" dt="2023-05-31T21:04:58.826" v="1286" actId="478"/>
          <ac:spMkLst>
            <pc:docMk/>
            <pc:sldMk cId="2896385493" sldId="270"/>
            <ac:spMk id="15" creationId="{68E1CB71-B069-A418-6D35-6C0249C24778}"/>
          </ac:spMkLst>
        </pc:spChg>
        <pc:spChg chg="add mod">
          <ac:chgData name="Alexandre Martins de Souza" userId="94c56585407493ab" providerId="LiveId" clId="{9DB31A21-B5BB-44EA-AAE5-900D585F07F1}" dt="2023-06-06T18:51:34.235" v="12778" actId="14100"/>
          <ac:spMkLst>
            <pc:docMk/>
            <pc:sldMk cId="2896385493" sldId="270"/>
            <ac:spMk id="16" creationId="{D01391A9-B61A-2120-2F8A-9EFDAC71B03E}"/>
          </ac:spMkLst>
        </pc:spChg>
        <pc:spChg chg="add mod">
          <ac:chgData name="Alexandre Martins de Souza" userId="94c56585407493ab" providerId="LiveId" clId="{9DB31A21-B5BB-44EA-AAE5-900D585F07F1}" dt="2023-05-31T21:13:37.734" v="1583" actId="20577"/>
          <ac:spMkLst>
            <pc:docMk/>
            <pc:sldMk cId="2896385493" sldId="270"/>
            <ac:spMk id="18" creationId="{92088CCF-6C28-D875-73EE-7C0D881AECBD}"/>
          </ac:spMkLst>
        </pc:spChg>
        <pc:spChg chg="add mod">
          <ac:chgData name="Alexandre Martins de Souza" userId="94c56585407493ab" providerId="LiveId" clId="{9DB31A21-B5BB-44EA-AAE5-900D585F07F1}" dt="2023-05-31T21:07:27.979" v="1374" actId="1076"/>
          <ac:spMkLst>
            <pc:docMk/>
            <pc:sldMk cId="2896385493" sldId="270"/>
            <ac:spMk id="19" creationId="{5A12B521-28BD-A09B-7645-C5C1612E810F}"/>
          </ac:spMkLst>
        </pc:spChg>
        <pc:spChg chg="add mod">
          <ac:chgData name="Alexandre Martins de Souza" userId="94c56585407493ab" providerId="LiveId" clId="{9DB31A21-B5BB-44EA-AAE5-900D585F07F1}" dt="2023-05-31T21:07:38.198" v="1376" actId="1076"/>
          <ac:spMkLst>
            <pc:docMk/>
            <pc:sldMk cId="2896385493" sldId="270"/>
            <ac:spMk id="20" creationId="{91D1CC50-B449-AAEF-CDEA-5560DAD8B465}"/>
          </ac:spMkLst>
        </pc:spChg>
        <pc:spChg chg="add mod">
          <ac:chgData name="Alexandre Martins de Souza" userId="94c56585407493ab" providerId="LiveId" clId="{9DB31A21-B5BB-44EA-AAE5-900D585F07F1}" dt="2023-05-31T21:13:46.874" v="1584" actId="1076"/>
          <ac:spMkLst>
            <pc:docMk/>
            <pc:sldMk cId="2896385493" sldId="270"/>
            <ac:spMk id="22" creationId="{8E89137E-7DED-960A-1D1E-EF3C32B37717}"/>
          </ac:spMkLst>
        </pc:spChg>
        <pc:graphicFrameChg chg="del">
          <ac:chgData name="Alexandre Martins de Souza" userId="94c56585407493ab" providerId="LiveId" clId="{9DB31A21-B5BB-44EA-AAE5-900D585F07F1}" dt="2023-05-31T20:54:08.437" v="1020" actId="478"/>
          <ac:graphicFrameMkLst>
            <pc:docMk/>
            <pc:sldMk cId="2896385493" sldId="270"/>
            <ac:graphicFrameMk id="33" creationId="{7BC1F95D-CCD2-421B-B06B-706699FAAD5D}"/>
          </ac:graphicFrameMkLst>
        </pc:graphicFrameChg>
      </pc:sldChg>
      <pc:sldChg chg="del">
        <pc:chgData name="Alexandre Martins de Souza" userId="94c56585407493ab" providerId="LiveId" clId="{9DB31A21-B5BB-44EA-AAE5-900D585F07F1}" dt="2023-06-01T20:41:37.005" v="6288" actId="47"/>
        <pc:sldMkLst>
          <pc:docMk/>
          <pc:sldMk cId="1969787568" sldId="271"/>
        </pc:sldMkLst>
      </pc:sldChg>
      <pc:sldChg chg="modSp del mod">
        <pc:chgData name="Alexandre Martins de Souza" userId="94c56585407493ab" providerId="LiveId" clId="{9DB31A21-B5BB-44EA-AAE5-900D585F07F1}" dt="2023-06-06T18:50:28.714" v="12730" actId="47"/>
        <pc:sldMkLst>
          <pc:docMk/>
          <pc:sldMk cId="812996513" sldId="272"/>
        </pc:sldMkLst>
        <pc:spChg chg="mod">
          <ac:chgData name="Alexandre Martins de Souza" userId="94c56585407493ab" providerId="LiveId" clId="{9DB31A21-B5BB-44EA-AAE5-900D585F07F1}" dt="2023-05-31T20:51:52.489" v="1008" actId="1076"/>
          <ac:spMkLst>
            <pc:docMk/>
            <pc:sldMk cId="812996513" sldId="272"/>
            <ac:spMk id="2" creationId="{1BEF5859-10C9-4588-9727-B9362E26C29D}"/>
          </ac:spMkLst>
        </pc:spChg>
        <pc:spChg chg="mod">
          <ac:chgData name="Alexandre Martins de Souza" userId="94c56585407493ab" providerId="LiveId" clId="{9DB31A21-B5BB-44EA-AAE5-900D585F07F1}" dt="2023-05-31T20:51:54.829" v="1009" actId="1076"/>
          <ac:spMkLst>
            <pc:docMk/>
            <pc:sldMk cId="812996513" sldId="272"/>
            <ac:spMk id="3" creationId="{5671D7E5-EF66-4BCD-8DAA-E9061157F0BE}"/>
          </ac:spMkLst>
        </pc:spChg>
      </pc:sldChg>
      <pc:sldChg chg="addSp delSp modSp new del mod ord modClrScheme chgLayout">
        <pc:chgData name="Alexandre Martins de Souza" userId="94c56585407493ab" providerId="LiveId" clId="{9DB31A21-B5BB-44EA-AAE5-900D585F07F1}" dt="2023-06-06T18:50:24.606" v="12728" actId="47"/>
        <pc:sldMkLst>
          <pc:docMk/>
          <pc:sldMk cId="2064250965" sldId="273"/>
        </pc:sldMkLst>
        <pc:spChg chg="del">
          <ac:chgData name="Alexandre Martins de Souza" userId="94c56585407493ab" providerId="LiveId" clId="{9DB31A21-B5BB-44EA-AAE5-900D585F07F1}" dt="2023-05-31T19:09:39.942" v="2" actId="478"/>
          <ac:spMkLst>
            <pc:docMk/>
            <pc:sldMk cId="2064250965" sldId="273"/>
            <ac:spMk id="2" creationId="{035E3C88-70C2-A7FE-633B-774ACD3B1AD6}"/>
          </ac:spMkLst>
        </pc:spChg>
        <pc:spChg chg="del">
          <ac:chgData name="Alexandre Martins de Souza" userId="94c56585407493ab" providerId="LiveId" clId="{9DB31A21-B5BB-44EA-AAE5-900D585F07F1}" dt="2023-05-31T19:09:36.991" v="1" actId="478"/>
          <ac:spMkLst>
            <pc:docMk/>
            <pc:sldMk cId="2064250965" sldId="273"/>
            <ac:spMk id="3" creationId="{02B41F91-53BD-D721-3B24-D62B43EFFB08}"/>
          </ac:spMkLst>
        </pc:spChg>
        <pc:spChg chg="add mod">
          <ac:chgData name="Alexandre Martins de Souza" userId="94c56585407493ab" providerId="LiveId" clId="{9DB31A21-B5BB-44EA-AAE5-900D585F07F1}" dt="2023-06-06T17:50:24.381" v="11908" actId="1076"/>
          <ac:spMkLst>
            <pc:docMk/>
            <pc:sldMk cId="2064250965" sldId="273"/>
            <ac:spMk id="3" creationId="{CD549C6F-565E-C212-1538-D92185C07264}"/>
          </ac:spMkLst>
        </pc:spChg>
        <pc:spChg chg="del mod ord">
          <ac:chgData name="Alexandre Martins de Souza" userId="94c56585407493ab" providerId="LiveId" clId="{9DB31A21-B5BB-44EA-AAE5-900D585F07F1}" dt="2023-06-06T17:28:20.020" v="11417" actId="478"/>
          <ac:spMkLst>
            <pc:docMk/>
            <pc:sldMk cId="2064250965" sldId="273"/>
            <ac:spMk id="4" creationId="{A57D6641-FCF9-0E98-CBC1-D13948C3B04C}"/>
          </ac:spMkLst>
        </pc:spChg>
        <pc:spChg chg="del mod ord">
          <ac:chgData name="Alexandre Martins de Souza" userId="94c56585407493ab" providerId="LiveId" clId="{9DB31A21-B5BB-44EA-AAE5-900D585F07F1}" dt="2023-06-06T17:28:20.020" v="11417" actId="478"/>
          <ac:spMkLst>
            <pc:docMk/>
            <pc:sldMk cId="2064250965" sldId="273"/>
            <ac:spMk id="5" creationId="{FA34C80A-AB21-2AE1-C12D-1E601DDE0655}"/>
          </ac:spMkLst>
        </pc:spChg>
        <pc:spChg chg="del mod ord">
          <ac:chgData name="Alexandre Martins de Souza" userId="94c56585407493ab" providerId="LiveId" clId="{9DB31A21-B5BB-44EA-AAE5-900D585F07F1}" dt="2023-06-06T17:28:20.020" v="11417" actId="478"/>
          <ac:spMkLst>
            <pc:docMk/>
            <pc:sldMk cId="2064250965" sldId="273"/>
            <ac:spMk id="6" creationId="{96DA5622-0E2B-8A60-49DE-7F15CA467158}"/>
          </ac:spMkLst>
        </pc:spChg>
        <pc:spChg chg="add mod">
          <ac:chgData name="Alexandre Martins de Souza" userId="94c56585407493ab" providerId="LiveId" clId="{9DB31A21-B5BB-44EA-AAE5-900D585F07F1}" dt="2023-06-06T17:55:19.741" v="12140" actId="20577"/>
          <ac:spMkLst>
            <pc:docMk/>
            <pc:sldMk cId="2064250965" sldId="273"/>
            <ac:spMk id="8" creationId="{659BD6B2-E0CE-EB77-CFB7-5CEFEEC61A3D}"/>
          </ac:spMkLst>
        </pc:spChg>
        <pc:spChg chg="add del">
          <ac:chgData name="Alexandre Martins de Souza" userId="94c56585407493ab" providerId="LiveId" clId="{9DB31A21-B5BB-44EA-AAE5-900D585F07F1}" dt="2023-05-31T19:09:53.147" v="4" actId="22"/>
          <ac:spMkLst>
            <pc:docMk/>
            <pc:sldMk cId="2064250965" sldId="273"/>
            <ac:spMk id="8" creationId="{6AAA73E9-5EC8-0E31-C211-C9AA7889735A}"/>
          </ac:spMkLst>
        </pc:spChg>
        <pc:spChg chg="add mod">
          <ac:chgData name="Alexandre Martins de Souza" userId="94c56585407493ab" providerId="LiveId" clId="{9DB31A21-B5BB-44EA-AAE5-900D585F07F1}" dt="2023-06-06T17:46:15.398" v="11727" actId="1076"/>
          <ac:spMkLst>
            <pc:docMk/>
            <pc:sldMk cId="2064250965" sldId="273"/>
            <ac:spMk id="9" creationId="{82EF5DDF-9E41-6814-44EF-4D4244644746}"/>
          </ac:spMkLst>
        </pc:spChg>
        <pc:spChg chg="add mod">
          <ac:chgData name="Alexandre Martins de Souza" userId="94c56585407493ab" providerId="LiveId" clId="{9DB31A21-B5BB-44EA-AAE5-900D585F07F1}" dt="2023-06-06T17:46:40.940" v="11734" actId="14100"/>
          <ac:spMkLst>
            <pc:docMk/>
            <pc:sldMk cId="2064250965" sldId="273"/>
            <ac:spMk id="10" creationId="{73024796-3E3B-1E3E-500D-21FEAE633CD8}"/>
          </ac:spMkLst>
        </pc:spChg>
        <pc:spChg chg="add del">
          <ac:chgData name="Alexandre Martins de Souza" userId="94c56585407493ab" providerId="LiveId" clId="{9DB31A21-B5BB-44EA-AAE5-900D585F07F1}" dt="2023-05-31T19:09:55.893" v="6" actId="22"/>
          <ac:spMkLst>
            <pc:docMk/>
            <pc:sldMk cId="2064250965" sldId="273"/>
            <ac:spMk id="10" creationId="{ECF156C5-5C3F-B82E-19DC-B6B7105665B3}"/>
          </ac:spMkLst>
        </pc:spChg>
        <pc:spChg chg="add mod">
          <ac:chgData name="Alexandre Martins de Souza" userId="94c56585407493ab" providerId="LiveId" clId="{9DB31A21-B5BB-44EA-AAE5-900D585F07F1}" dt="2023-06-06T17:50:25.668" v="11909" actId="1076"/>
          <ac:spMkLst>
            <pc:docMk/>
            <pc:sldMk cId="2064250965" sldId="273"/>
            <ac:spMk id="11" creationId="{8668195B-3C69-52E1-DDE0-BA3641A1C6FF}"/>
          </ac:spMkLst>
        </pc:spChg>
        <pc:spChg chg="add del">
          <ac:chgData name="Alexandre Martins de Souza" userId="94c56585407493ab" providerId="LiveId" clId="{9DB31A21-B5BB-44EA-AAE5-900D585F07F1}" dt="2023-05-31T19:09:57.591" v="8" actId="22"/>
          <ac:spMkLst>
            <pc:docMk/>
            <pc:sldMk cId="2064250965" sldId="273"/>
            <ac:spMk id="12" creationId="{5D398F83-8F57-BEDF-BA75-9E530B8FA279}"/>
          </ac:spMkLst>
        </pc:spChg>
        <pc:spChg chg="add del">
          <ac:chgData name="Alexandre Martins de Souza" userId="94c56585407493ab" providerId="LiveId" clId="{9DB31A21-B5BB-44EA-AAE5-900D585F07F1}" dt="2023-06-06T17:49:12.614" v="11850" actId="478"/>
          <ac:spMkLst>
            <pc:docMk/>
            <pc:sldMk cId="2064250965" sldId="273"/>
            <ac:spMk id="12" creationId="{EF6469A9-C714-1958-291C-ABAC6C0ED785}"/>
          </ac:spMkLst>
        </pc:spChg>
        <pc:spChg chg="add mod">
          <ac:chgData name="Alexandre Martins de Souza" userId="94c56585407493ab" providerId="LiveId" clId="{9DB31A21-B5BB-44EA-AAE5-900D585F07F1}" dt="2023-06-06T17:55:19.708" v="12139" actId="1076"/>
          <ac:spMkLst>
            <pc:docMk/>
            <pc:sldMk cId="2064250965" sldId="273"/>
            <ac:spMk id="13" creationId="{508BFD76-F316-C498-C32F-0E9F7C762319}"/>
          </ac:spMkLst>
        </pc:spChg>
        <pc:spChg chg="add mod">
          <ac:chgData name="Alexandre Martins de Souza" userId="94c56585407493ab" providerId="LiveId" clId="{9DB31A21-B5BB-44EA-AAE5-900D585F07F1}" dt="2023-06-06T17:29:55.883" v="11539" actId="20577"/>
          <ac:spMkLst>
            <pc:docMk/>
            <pc:sldMk cId="2064250965" sldId="273"/>
            <ac:spMk id="14" creationId="{4E29B8BA-5506-924A-0588-E00CE2149F2C}"/>
          </ac:spMkLst>
        </pc:spChg>
        <pc:spChg chg="add del mod">
          <ac:chgData name="Alexandre Martins de Souza" userId="94c56585407493ab" providerId="LiveId" clId="{9DB31A21-B5BB-44EA-AAE5-900D585F07F1}" dt="2023-06-06T17:28:20.020" v="11417" actId="478"/>
          <ac:spMkLst>
            <pc:docMk/>
            <pc:sldMk cId="2064250965" sldId="273"/>
            <ac:spMk id="15" creationId="{E099107F-093F-494B-CD7B-C9C545C7C929}"/>
          </ac:spMkLst>
        </pc:spChg>
        <pc:spChg chg="add del mod">
          <ac:chgData name="Alexandre Martins de Souza" userId="94c56585407493ab" providerId="LiveId" clId="{9DB31A21-B5BB-44EA-AAE5-900D585F07F1}" dt="2023-06-06T17:28:20.020" v="11417" actId="478"/>
          <ac:spMkLst>
            <pc:docMk/>
            <pc:sldMk cId="2064250965" sldId="273"/>
            <ac:spMk id="16" creationId="{A08945BF-F2D6-0A88-3D27-E10DD7A76E4C}"/>
          </ac:spMkLst>
        </pc:spChg>
        <pc:spChg chg="add del mod">
          <ac:chgData name="Alexandre Martins de Souza" userId="94c56585407493ab" providerId="LiveId" clId="{9DB31A21-B5BB-44EA-AAE5-900D585F07F1}" dt="2023-06-06T17:28:20.020" v="11417" actId="478"/>
          <ac:spMkLst>
            <pc:docMk/>
            <pc:sldMk cId="2064250965" sldId="273"/>
            <ac:spMk id="17" creationId="{0651A7BB-8A7D-F65D-3013-86AAD230B7A5}"/>
          </ac:spMkLst>
        </pc:spChg>
        <pc:spChg chg="add del mod ord">
          <ac:chgData name="Alexandre Martins de Souza" userId="94c56585407493ab" providerId="LiveId" clId="{9DB31A21-B5BB-44EA-AAE5-900D585F07F1}" dt="2023-05-31T19:26:09.084" v="490" actId="700"/>
          <ac:spMkLst>
            <pc:docMk/>
            <pc:sldMk cId="2064250965" sldId="273"/>
            <ac:spMk id="18" creationId="{FDA06929-BB77-81BC-DC0F-B877856D7684}"/>
          </ac:spMkLst>
        </pc:spChg>
        <pc:spChg chg="add del mod ord">
          <ac:chgData name="Alexandre Martins de Souza" userId="94c56585407493ab" providerId="LiveId" clId="{9DB31A21-B5BB-44EA-AAE5-900D585F07F1}" dt="2023-05-31T19:26:09.084" v="490" actId="700"/>
          <ac:spMkLst>
            <pc:docMk/>
            <pc:sldMk cId="2064250965" sldId="273"/>
            <ac:spMk id="19" creationId="{7ACCD0E1-AC3E-245C-D3F0-61B4B8CFBC74}"/>
          </ac:spMkLst>
        </pc:spChg>
        <pc:spChg chg="add del mod ord">
          <ac:chgData name="Alexandre Martins de Souza" userId="94c56585407493ab" providerId="LiveId" clId="{9DB31A21-B5BB-44EA-AAE5-900D585F07F1}" dt="2023-05-31T19:26:30.908" v="493" actId="478"/>
          <ac:spMkLst>
            <pc:docMk/>
            <pc:sldMk cId="2064250965" sldId="273"/>
            <ac:spMk id="20" creationId="{C0119208-D4E0-C6A5-2965-D8D6A0A02564}"/>
          </ac:spMkLst>
        </pc:spChg>
        <pc:spChg chg="add del mod ord">
          <ac:chgData name="Alexandre Martins de Souza" userId="94c56585407493ab" providerId="LiveId" clId="{9DB31A21-B5BB-44EA-AAE5-900D585F07F1}" dt="2023-05-31T19:26:36.668" v="494" actId="700"/>
          <ac:spMkLst>
            <pc:docMk/>
            <pc:sldMk cId="2064250965" sldId="273"/>
            <ac:spMk id="21" creationId="{25C3B278-68BF-EB4A-F760-F5501DCB0F40}"/>
          </ac:spMkLst>
        </pc:spChg>
        <pc:spChg chg="add del mod ord">
          <ac:chgData name="Alexandre Martins de Souza" userId="94c56585407493ab" providerId="LiveId" clId="{9DB31A21-B5BB-44EA-AAE5-900D585F07F1}" dt="2023-05-31T19:27:01.404" v="495" actId="700"/>
          <ac:spMkLst>
            <pc:docMk/>
            <pc:sldMk cId="2064250965" sldId="273"/>
            <ac:spMk id="22" creationId="{F2BAC49E-BE78-02B4-ED6A-DC17413F36E9}"/>
          </ac:spMkLst>
        </pc:spChg>
        <pc:spChg chg="add del mod ord">
          <ac:chgData name="Alexandre Martins de Souza" userId="94c56585407493ab" providerId="LiveId" clId="{9DB31A21-B5BB-44EA-AAE5-900D585F07F1}" dt="2023-05-31T19:27:01.404" v="495" actId="700"/>
          <ac:spMkLst>
            <pc:docMk/>
            <pc:sldMk cId="2064250965" sldId="273"/>
            <ac:spMk id="23" creationId="{5891AB41-067F-DAF4-E514-5FEB8E882E2C}"/>
          </ac:spMkLst>
        </pc:spChg>
        <pc:spChg chg="add del mod ord">
          <ac:chgData name="Alexandre Martins de Souza" userId="94c56585407493ab" providerId="LiveId" clId="{9DB31A21-B5BB-44EA-AAE5-900D585F07F1}" dt="2023-05-31T19:27:06.511" v="496" actId="478"/>
          <ac:spMkLst>
            <pc:docMk/>
            <pc:sldMk cId="2064250965" sldId="273"/>
            <ac:spMk id="24" creationId="{FED2AF49-498A-3C85-8309-15DE04E51570}"/>
          </ac:spMkLst>
        </pc:spChg>
        <pc:spChg chg="add del mod ord">
          <ac:chgData name="Alexandre Martins de Souza" userId="94c56585407493ab" providerId="LiveId" clId="{9DB31A21-B5BB-44EA-AAE5-900D585F07F1}" dt="2023-05-31T19:27:08.046" v="497" actId="478"/>
          <ac:spMkLst>
            <pc:docMk/>
            <pc:sldMk cId="2064250965" sldId="273"/>
            <ac:spMk id="25" creationId="{7BBF21E0-F825-D808-60FF-33EC9C9D02C3}"/>
          </ac:spMkLst>
        </pc:spChg>
        <pc:spChg chg="add del mod ord">
          <ac:chgData name="Alexandre Martins de Souza" userId="94c56585407493ab" providerId="LiveId" clId="{9DB31A21-B5BB-44EA-AAE5-900D585F07F1}" dt="2023-05-31T19:27:33.099" v="505" actId="478"/>
          <ac:spMkLst>
            <pc:docMk/>
            <pc:sldMk cId="2064250965" sldId="273"/>
            <ac:spMk id="26" creationId="{DE2B8142-10E4-ED63-433A-C466CA32E9CD}"/>
          </ac:spMkLst>
        </pc:spChg>
        <pc:spChg chg="add del mod ord">
          <ac:chgData name="Alexandre Martins de Souza" userId="94c56585407493ab" providerId="LiveId" clId="{9DB31A21-B5BB-44EA-AAE5-900D585F07F1}" dt="2023-05-31T19:27:36.735" v="507" actId="478"/>
          <ac:spMkLst>
            <pc:docMk/>
            <pc:sldMk cId="2064250965" sldId="273"/>
            <ac:spMk id="27" creationId="{899A5191-D318-28F1-1F71-2A0DE3058361}"/>
          </ac:spMkLst>
        </pc:spChg>
        <pc:spChg chg="add del mod ord">
          <ac:chgData name="Alexandre Martins de Souza" userId="94c56585407493ab" providerId="LiveId" clId="{9DB31A21-B5BB-44EA-AAE5-900D585F07F1}" dt="2023-05-31T19:34:21.545" v="551" actId="478"/>
          <ac:spMkLst>
            <pc:docMk/>
            <pc:sldMk cId="2064250965" sldId="273"/>
            <ac:spMk id="32" creationId="{313BFBD3-2075-4660-9408-F49FB85AC252}"/>
          </ac:spMkLst>
        </pc:spChg>
        <pc:spChg chg="add del mod ord">
          <ac:chgData name="Alexandre Martins de Souza" userId="94c56585407493ab" providerId="LiveId" clId="{9DB31A21-B5BB-44EA-AAE5-900D585F07F1}" dt="2023-05-31T19:34:22.561" v="552" actId="478"/>
          <ac:spMkLst>
            <pc:docMk/>
            <pc:sldMk cId="2064250965" sldId="273"/>
            <ac:spMk id="33" creationId="{55D7ED02-B98F-04D7-8ADA-74A7190DAD48}"/>
          </ac:spMkLst>
        </pc:spChg>
        <pc:spChg chg="add del mod">
          <ac:chgData name="Alexandre Martins de Souza" userId="94c56585407493ab" providerId="LiveId" clId="{9DB31A21-B5BB-44EA-AAE5-900D585F07F1}" dt="2023-05-31T19:47:27.226" v="592"/>
          <ac:spMkLst>
            <pc:docMk/>
            <pc:sldMk cId="2064250965" sldId="273"/>
            <ac:spMk id="38" creationId="{35B52AAD-4AAD-0A7D-E0CC-8D2617F6703C}"/>
          </ac:spMkLst>
        </pc:spChg>
        <pc:spChg chg="add del mod">
          <ac:chgData name="Alexandre Martins de Souza" userId="94c56585407493ab" providerId="LiveId" clId="{9DB31A21-B5BB-44EA-AAE5-900D585F07F1}" dt="2023-05-31T19:48:28.912" v="599"/>
          <ac:spMkLst>
            <pc:docMk/>
            <pc:sldMk cId="2064250965" sldId="273"/>
            <ac:spMk id="41" creationId="{01E7916E-CE43-589C-5455-E6849D2AC2B8}"/>
          </ac:spMkLst>
        </pc:spChg>
        <pc:spChg chg="add del">
          <ac:chgData name="Alexandre Martins de Souza" userId="94c56585407493ab" providerId="LiveId" clId="{9DB31A21-B5BB-44EA-AAE5-900D585F07F1}" dt="2023-05-31T19:49:23.531" v="601" actId="478"/>
          <ac:spMkLst>
            <pc:docMk/>
            <pc:sldMk cId="2064250965" sldId="273"/>
            <ac:spMk id="42" creationId="{85BCC7BB-5A77-7426-4BFA-92E8A51440C6}"/>
          </ac:spMkLst>
        </pc:spChg>
        <pc:spChg chg="add del mod">
          <ac:chgData name="Alexandre Martins de Souza" userId="94c56585407493ab" providerId="LiveId" clId="{9DB31A21-B5BB-44EA-AAE5-900D585F07F1}" dt="2023-05-31T19:53:41.240" v="627" actId="478"/>
          <ac:spMkLst>
            <pc:docMk/>
            <pc:sldMk cId="2064250965" sldId="273"/>
            <ac:spMk id="43" creationId="{20B76002-807F-CA05-28E5-2F2C5820FDB8}"/>
          </ac:spMkLst>
        </pc:spChg>
        <pc:spChg chg="mod">
          <ac:chgData name="Alexandre Martins de Souza" userId="94c56585407493ab" providerId="LiveId" clId="{9DB31A21-B5BB-44EA-AAE5-900D585F07F1}" dt="2023-05-31T19:51:43.118" v="612"/>
          <ac:spMkLst>
            <pc:docMk/>
            <pc:sldMk cId="2064250965" sldId="273"/>
            <ac:spMk id="46" creationId="{53F3A936-FA78-EC0B-5A4A-267086F1AEEB}"/>
          </ac:spMkLst>
        </pc:spChg>
        <pc:spChg chg="mod">
          <ac:chgData name="Alexandre Martins de Souza" userId="94c56585407493ab" providerId="LiveId" clId="{9DB31A21-B5BB-44EA-AAE5-900D585F07F1}" dt="2023-05-31T19:52:22.949" v="616"/>
          <ac:spMkLst>
            <pc:docMk/>
            <pc:sldMk cId="2064250965" sldId="273"/>
            <ac:spMk id="47" creationId="{2A55CC3B-819E-F8E9-92AF-5B086FBBDCD3}"/>
          </ac:spMkLst>
        </pc:spChg>
        <pc:spChg chg="add del">
          <ac:chgData name="Alexandre Martins de Souza" userId="94c56585407493ab" providerId="LiveId" clId="{9DB31A21-B5BB-44EA-AAE5-900D585F07F1}" dt="2023-05-31T19:54:00.311" v="630" actId="478"/>
          <ac:spMkLst>
            <pc:docMk/>
            <pc:sldMk cId="2064250965" sldId="273"/>
            <ac:spMk id="52" creationId="{DD27D7A9-0C00-E903-4F1E-64918353D780}"/>
          </ac:spMkLst>
        </pc:spChg>
        <pc:spChg chg="add del">
          <ac:chgData name="Alexandre Martins de Souza" userId="94c56585407493ab" providerId="LiveId" clId="{9DB31A21-B5BB-44EA-AAE5-900D585F07F1}" dt="2023-05-31T19:55:41.584" v="640" actId="478"/>
          <ac:spMkLst>
            <pc:docMk/>
            <pc:sldMk cId="2064250965" sldId="273"/>
            <ac:spMk id="53" creationId="{CE4AB87D-7287-1A1B-9EAA-58F23B00349A}"/>
          </ac:spMkLst>
        </pc:spChg>
        <pc:spChg chg="mod">
          <ac:chgData name="Alexandre Martins de Souza" userId="94c56585407493ab" providerId="LiveId" clId="{9DB31A21-B5BB-44EA-AAE5-900D585F07F1}" dt="2023-05-31T19:54:50.948" v="635"/>
          <ac:spMkLst>
            <pc:docMk/>
            <pc:sldMk cId="2064250965" sldId="273"/>
            <ac:spMk id="54" creationId="{5C9C8047-B8A0-EC2F-27F5-1681A0265503}"/>
          </ac:spMkLst>
        </pc:spChg>
        <pc:spChg chg="add del">
          <ac:chgData name="Alexandre Martins de Souza" userId="94c56585407493ab" providerId="LiveId" clId="{9DB31A21-B5BB-44EA-AAE5-900D585F07F1}" dt="2023-05-31T19:55:35.900" v="637"/>
          <ac:spMkLst>
            <pc:docMk/>
            <pc:sldMk cId="2064250965" sldId="273"/>
            <ac:spMk id="55" creationId="{B761B386-C9EC-6B8D-6C85-59E9DF89C7A5}"/>
          </ac:spMkLst>
        </pc:spChg>
        <pc:spChg chg="del mod">
          <ac:chgData name="Alexandre Martins de Souza" userId="94c56585407493ab" providerId="LiveId" clId="{9DB31A21-B5BB-44EA-AAE5-900D585F07F1}" dt="2023-05-31T19:55:40.741" v="639" actId="478"/>
          <ac:spMkLst>
            <pc:docMk/>
            <pc:sldMk cId="2064250965" sldId="273"/>
            <ac:spMk id="56" creationId="{5FD2AB75-3B76-2F9F-9727-031DE6232486}"/>
          </ac:spMkLst>
        </pc:spChg>
        <pc:spChg chg="add del">
          <ac:chgData name="Alexandre Martins de Souza" userId="94c56585407493ab" providerId="LiveId" clId="{9DB31A21-B5BB-44EA-AAE5-900D585F07F1}" dt="2023-05-31T19:56:40.218" v="643" actId="478"/>
          <ac:spMkLst>
            <pc:docMk/>
            <pc:sldMk cId="2064250965" sldId="273"/>
            <ac:spMk id="59" creationId="{F1C6B053-437C-694C-001F-D947F23E1574}"/>
          </ac:spMkLst>
        </pc:spChg>
        <pc:spChg chg="add del mod">
          <ac:chgData name="Alexandre Martins de Souza" userId="94c56585407493ab" providerId="LiveId" clId="{9DB31A21-B5BB-44EA-AAE5-900D585F07F1}" dt="2023-05-31T19:59:58.230" v="668" actId="478"/>
          <ac:spMkLst>
            <pc:docMk/>
            <pc:sldMk cId="2064250965" sldId="273"/>
            <ac:spMk id="62" creationId="{26773FE3-1FBC-D470-ED34-8B959D2B6214}"/>
          </ac:spMkLst>
        </pc:spChg>
        <pc:spChg chg="add del mod">
          <ac:chgData name="Alexandre Martins de Souza" userId="94c56585407493ab" providerId="LiveId" clId="{9DB31A21-B5BB-44EA-AAE5-900D585F07F1}" dt="2023-05-31T20:03:19.216" v="690" actId="478"/>
          <ac:spMkLst>
            <pc:docMk/>
            <pc:sldMk cId="2064250965" sldId="273"/>
            <ac:spMk id="67" creationId="{A34FFFB7-C3B8-1B0B-AB9E-26A8C7828920}"/>
          </ac:spMkLst>
        </pc:spChg>
        <pc:spChg chg="add del mod">
          <ac:chgData name="Alexandre Martins de Souza" userId="94c56585407493ab" providerId="LiveId" clId="{9DB31A21-B5BB-44EA-AAE5-900D585F07F1}" dt="2023-05-31T20:03:21.448" v="691" actId="478"/>
          <ac:spMkLst>
            <pc:docMk/>
            <pc:sldMk cId="2064250965" sldId="273"/>
            <ac:spMk id="70" creationId="{EE7F5541-292C-D40F-854F-9B98B321DF64}"/>
          </ac:spMkLst>
        </pc:spChg>
        <pc:grpChg chg="add mod">
          <ac:chgData name="Alexandre Martins de Souza" userId="94c56585407493ab" providerId="LiveId" clId="{9DB31A21-B5BB-44EA-AAE5-900D585F07F1}" dt="2023-05-31T19:46:31.876" v="591" actId="164"/>
          <ac:grpSpMkLst>
            <pc:docMk/>
            <pc:sldMk cId="2064250965" sldId="273"/>
            <ac:grpSpMk id="39" creationId="{D762C3B9-BE76-5C9F-EDB0-E2D25DA9F3A9}"/>
          </ac:grpSpMkLst>
        </pc:grpChg>
        <pc:picChg chg="add mod">
          <ac:chgData name="Alexandre Martins de Souza" userId="94c56585407493ab" providerId="LiveId" clId="{9DB31A21-B5BB-44EA-AAE5-900D585F07F1}" dt="2023-06-06T17:46:19.995" v="11729" actId="1076"/>
          <ac:picMkLst>
            <pc:docMk/>
            <pc:sldMk cId="2064250965" sldId="273"/>
            <ac:picMk id="7" creationId="{B766F9D5-8E4E-85C3-9D8D-1173C9D5E771}"/>
          </ac:picMkLst>
        </pc:picChg>
        <pc:picChg chg="add del mod">
          <ac:chgData name="Alexandre Martins de Souza" userId="94c56585407493ab" providerId="LiveId" clId="{9DB31A21-B5BB-44EA-AAE5-900D585F07F1}" dt="2023-05-31T19:29:45.385" v="530" actId="478"/>
          <ac:picMkLst>
            <pc:docMk/>
            <pc:sldMk cId="2064250965" sldId="273"/>
            <ac:picMk id="29" creationId="{8D0FB720-E7EC-79E1-E363-3015D3F55CCB}"/>
          </ac:picMkLst>
        </pc:picChg>
        <pc:picChg chg="add del mod">
          <ac:chgData name="Alexandre Martins de Souza" userId="94c56585407493ab" providerId="LiveId" clId="{9DB31A21-B5BB-44EA-AAE5-900D585F07F1}" dt="2023-05-31T19:34:00.241" v="549" actId="478"/>
          <ac:picMkLst>
            <pc:docMk/>
            <pc:sldMk cId="2064250965" sldId="273"/>
            <ac:picMk id="31" creationId="{5058DD25-1D70-F641-2595-E9C72BE14A5E}"/>
          </ac:picMkLst>
        </pc:picChg>
        <pc:picChg chg="add del mod modCrop">
          <ac:chgData name="Alexandre Martins de Souza" userId="94c56585407493ab" providerId="LiveId" clId="{9DB31A21-B5BB-44EA-AAE5-900D585F07F1}" dt="2023-05-31T19:38:38.016" v="585" actId="478"/>
          <ac:picMkLst>
            <pc:docMk/>
            <pc:sldMk cId="2064250965" sldId="273"/>
            <ac:picMk id="35" creationId="{EE5FDA2E-F0B5-D6D9-84A3-D8D808D9A837}"/>
          </ac:picMkLst>
        </pc:picChg>
        <pc:picChg chg="add del mod">
          <ac:chgData name="Alexandre Martins de Souza" userId="94c56585407493ab" providerId="LiveId" clId="{9DB31A21-B5BB-44EA-AAE5-900D585F07F1}" dt="2023-05-31T19:47:27.226" v="592"/>
          <ac:picMkLst>
            <pc:docMk/>
            <pc:sldMk cId="2064250965" sldId="273"/>
            <ac:picMk id="37" creationId="{F6340609-6F25-9E7C-9587-B33E1440A833}"/>
          </ac:picMkLst>
        </pc:picChg>
        <pc:picChg chg="del mod">
          <ac:chgData name="Alexandre Martins de Souza" userId="94c56585407493ab" providerId="LiveId" clId="{9DB31A21-B5BB-44EA-AAE5-900D585F07F1}" dt="2023-05-31T19:47:30.703" v="594" actId="478"/>
          <ac:picMkLst>
            <pc:docMk/>
            <pc:sldMk cId="2064250965" sldId="273"/>
            <ac:picMk id="40" creationId="{F4F1C2DB-7E89-4603-8198-C028C9DB977C}"/>
          </ac:picMkLst>
        </pc:picChg>
        <pc:picChg chg="add del mod ord">
          <ac:chgData name="Alexandre Martins de Souza" userId="94c56585407493ab" providerId="LiveId" clId="{9DB31A21-B5BB-44EA-AAE5-900D585F07F1}" dt="2023-05-31T19:52:27.948" v="617" actId="478"/>
          <ac:picMkLst>
            <pc:docMk/>
            <pc:sldMk cId="2064250965" sldId="273"/>
            <ac:picMk id="45" creationId="{346BDDE6-F938-DAE1-0700-00754A4074AF}"/>
          </ac:picMkLst>
        </pc:picChg>
        <pc:picChg chg="add del mod">
          <ac:chgData name="Alexandre Martins de Souza" userId="94c56585407493ab" providerId="LiveId" clId="{9DB31A21-B5BB-44EA-AAE5-900D585F07F1}" dt="2023-05-31T19:52:54.956" v="622" actId="478"/>
          <ac:picMkLst>
            <pc:docMk/>
            <pc:sldMk cId="2064250965" sldId="273"/>
            <ac:picMk id="49" creationId="{8877AF49-1C58-81F6-27B0-01E55193BBF5}"/>
          </ac:picMkLst>
        </pc:picChg>
        <pc:picChg chg="add del mod">
          <ac:chgData name="Alexandre Martins de Souza" userId="94c56585407493ab" providerId="LiveId" clId="{9DB31A21-B5BB-44EA-AAE5-900D585F07F1}" dt="2023-05-31T19:55:35.900" v="637"/>
          <ac:picMkLst>
            <pc:docMk/>
            <pc:sldMk cId="2064250965" sldId="273"/>
            <ac:picMk id="51" creationId="{3407BA88-EFEE-CB48-D7CF-33A058E56EE1}"/>
          </ac:picMkLst>
        </pc:picChg>
        <pc:picChg chg="add del mod">
          <ac:chgData name="Alexandre Martins de Souza" userId="94c56585407493ab" providerId="LiveId" clId="{9DB31A21-B5BB-44EA-AAE5-900D585F07F1}" dt="2023-05-31T19:57:25.435" v="653" actId="478"/>
          <ac:picMkLst>
            <pc:docMk/>
            <pc:sldMk cId="2064250965" sldId="273"/>
            <ac:picMk id="58" creationId="{3D077EDC-69D9-992B-540B-02A957F827B0}"/>
          </ac:picMkLst>
        </pc:picChg>
        <pc:picChg chg="add del mod">
          <ac:chgData name="Alexandre Martins de Souza" userId="94c56585407493ab" providerId="LiveId" clId="{9DB31A21-B5BB-44EA-AAE5-900D585F07F1}" dt="2023-05-31T20:03:25.985" v="694" actId="478"/>
          <ac:picMkLst>
            <pc:docMk/>
            <pc:sldMk cId="2064250965" sldId="273"/>
            <ac:picMk id="61" creationId="{E82747C3-B537-6D79-F800-EC8496AAED66}"/>
          </ac:picMkLst>
        </pc:picChg>
        <pc:picChg chg="add del mod">
          <ac:chgData name="Alexandre Martins de Souza" userId="94c56585407493ab" providerId="LiveId" clId="{9DB31A21-B5BB-44EA-AAE5-900D585F07F1}" dt="2023-06-06T17:28:20.020" v="11417" actId="478"/>
          <ac:picMkLst>
            <pc:docMk/>
            <pc:sldMk cId="2064250965" sldId="273"/>
            <ac:picMk id="64" creationId="{AFA6FA5C-6159-9104-8ED4-6AD80467C907}"/>
          </ac:picMkLst>
        </pc:picChg>
        <pc:picChg chg="add del mod">
          <ac:chgData name="Alexandre Martins de Souza" userId="94c56585407493ab" providerId="LiveId" clId="{9DB31A21-B5BB-44EA-AAE5-900D585F07F1}" dt="2023-06-06T17:28:20.020" v="11417" actId="478"/>
          <ac:picMkLst>
            <pc:docMk/>
            <pc:sldMk cId="2064250965" sldId="273"/>
            <ac:picMk id="66" creationId="{55F3A72A-5DF8-2EA8-B5DD-7F9E2E01C66D}"/>
          </ac:picMkLst>
        </pc:picChg>
        <pc:picChg chg="add del mod">
          <ac:chgData name="Alexandre Martins de Souza" userId="94c56585407493ab" providerId="LiveId" clId="{9DB31A21-B5BB-44EA-AAE5-900D585F07F1}" dt="2023-06-06T17:28:22.418" v="11418" actId="478"/>
          <ac:picMkLst>
            <pc:docMk/>
            <pc:sldMk cId="2064250965" sldId="273"/>
            <ac:picMk id="69" creationId="{7740480A-55C6-2F88-EBDC-500441A5EECD}"/>
          </ac:picMkLst>
        </pc:picChg>
      </pc:sldChg>
      <pc:sldChg chg="addSp delSp modSp new del mod ord">
        <pc:chgData name="Alexandre Martins de Souza" userId="94c56585407493ab" providerId="LiveId" clId="{9DB31A21-B5BB-44EA-AAE5-900D585F07F1}" dt="2023-06-06T18:50:21.475" v="12727" actId="47"/>
        <pc:sldMkLst>
          <pc:docMk/>
          <pc:sldMk cId="4178544341" sldId="274"/>
        </pc:sldMkLst>
        <pc:spChg chg="add del">
          <ac:chgData name="Alexandre Martins de Souza" userId="94c56585407493ab" providerId="LiveId" clId="{9DB31A21-B5BB-44EA-AAE5-900D585F07F1}" dt="2023-05-31T20:07:17.083" v="730" actId="478"/>
          <ac:spMkLst>
            <pc:docMk/>
            <pc:sldMk cId="4178544341" sldId="274"/>
            <ac:spMk id="2" creationId="{C4E7739E-488D-5640-F25D-0DE333A7069E}"/>
          </ac:spMkLst>
        </pc:spChg>
        <pc:spChg chg="add del">
          <ac:chgData name="Alexandre Martins de Souza" userId="94c56585407493ab" providerId="LiveId" clId="{9DB31A21-B5BB-44EA-AAE5-900D585F07F1}" dt="2023-05-31T20:07:17.083" v="730" actId="478"/>
          <ac:spMkLst>
            <pc:docMk/>
            <pc:sldMk cId="4178544341" sldId="274"/>
            <ac:spMk id="3" creationId="{E7A7380A-8009-657C-2CA0-6AC07068AF9C}"/>
          </ac:spMkLst>
        </pc:spChg>
        <pc:spChg chg="add del">
          <ac:chgData name="Alexandre Martins de Souza" userId="94c56585407493ab" providerId="LiveId" clId="{9DB31A21-B5BB-44EA-AAE5-900D585F07F1}" dt="2023-05-31T20:07:12.999" v="729" actId="478"/>
          <ac:spMkLst>
            <pc:docMk/>
            <pc:sldMk cId="4178544341" sldId="274"/>
            <ac:spMk id="4" creationId="{84EDBF68-E436-8503-8FEC-888062581D49}"/>
          </ac:spMkLst>
        </pc:spChg>
        <pc:spChg chg="add del">
          <ac:chgData name="Alexandre Martins de Souza" userId="94c56585407493ab" providerId="LiveId" clId="{9DB31A21-B5BB-44EA-AAE5-900D585F07F1}" dt="2023-05-31T20:07:12.999" v="729" actId="478"/>
          <ac:spMkLst>
            <pc:docMk/>
            <pc:sldMk cId="4178544341" sldId="274"/>
            <ac:spMk id="5" creationId="{7C5D443C-57BB-3305-02B7-354D5FCE8DF2}"/>
          </ac:spMkLst>
        </pc:spChg>
        <pc:spChg chg="add del">
          <ac:chgData name="Alexandre Martins de Souza" userId="94c56585407493ab" providerId="LiveId" clId="{9DB31A21-B5BB-44EA-AAE5-900D585F07F1}" dt="2023-05-31T20:07:12.999" v="729" actId="478"/>
          <ac:spMkLst>
            <pc:docMk/>
            <pc:sldMk cId="4178544341" sldId="274"/>
            <ac:spMk id="6" creationId="{B5275D5E-C76D-3F23-3A79-266F02FC8702}"/>
          </ac:spMkLst>
        </pc:spChg>
        <pc:spChg chg="add mod">
          <ac:chgData name="Alexandre Martins de Souza" userId="94c56585407493ab" providerId="LiveId" clId="{9DB31A21-B5BB-44EA-AAE5-900D585F07F1}" dt="2023-05-31T20:08:12.985" v="744" actId="1076"/>
          <ac:spMkLst>
            <pc:docMk/>
            <pc:sldMk cId="4178544341" sldId="274"/>
            <ac:spMk id="8" creationId="{6B4EDD7D-FAE8-62A3-B5C9-319928E02138}"/>
          </ac:spMkLst>
        </pc:spChg>
        <pc:picChg chg="add mod">
          <ac:chgData name="Alexandre Martins de Souza" userId="94c56585407493ab" providerId="LiveId" clId="{9DB31A21-B5BB-44EA-AAE5-900D585F07F1}" dt="2023-05-31T20:08:08.026" v="743" actId="1076"/>
          <ac:picMkLst>
            <pc:docMk/>
            <pc:sldMk cId="4178544341" sldId="274"/>
            <ac:picMk id="1026" creationId="{81A1186C-D847-2135-3461-5EB92D051A32}"/>
          </ac:picMkLst>
        </pc:picChg>
      </pc:sldChg>
      <pc:sldChg chg="addSp delSp modSp add del mod">
        <pc:chgData name="Alexandre Martins de Souza" userId="94c56585407493ab" providerId="LiveId" clId="{9DB31A21-B5BB-44EA-AAE5-900D585F07F1}" dt="2023-06-06T19:18:38.172" v="13048" actId="47"/>
        <pc:sldMkLst>
          <pc:docMk/>
          <pc:sldMk cId="1510069944" sldId="275"/>
        </pc:sldMkLst>
        <pc:spChg chg="add mod">
          <ac:chgData name="Alexandre Martins de Souza" userId="94c56585407493ab" providerId="LiveId" clId="{9DB31A21-B5BB-44EA-AAE5-900D585F07F1}" dt="2023-05-31T21:23:33.163" v="1859" actId="1076"/>
          <ac:spMkLst>
            <pc:docMk/>
            <pc:sldMk cId="1510069944" sldId="275"/>
            <ac:spMk id="2" creationId="{E4A71EA6-5E95-49FF-4432-DFD56B281187}"/>
          </ac:spMkLst>
        </pc:spChg>
        <pc:spChg chg="add mod">
          <ac:chgData name="Alexandre Martins de Souza" userId="94c56585407493ab" providerId="LiveId" clId="{9DB31A21-B5BB-44EA-AAE5-900D585F07F1}" dt="2023-05-31T21:23:34.872" v="1860" actId="1076"/>
          <ac:spMkLst>
            <pc:docMk/>
            <pc:sldMk cId="1510069944" sldId="275"/>
            <ac:spMk id="4" creationId="{4EC9622F-A1FB-187A-9F18-5CED8078C204}"/>
          </ac:spMkLst>
        </pc:spChg>
        <pc:spChg chg="add mod">
          <ac:chgData name="Alexandre Martins de Souza" userId="94c56585407493ab" providerId="LiveId" clId="{9DB31A21-B5BB-44EA-AAE5-900D585F07F1}" dt="2023-05-31T21:23:36.437" v="1861" actId="1076"/>
          <ac:spMkLst>
            <pc:docMk/>
            <pc:sldMk cId="1510069944" sldId="275"/>
            <ac:spMk id="5" creationId="{393344B1-DCAF-6E5A-E257-56836E9EFE4B}"/>
          </ac:spMkLst>
        </pc:spChg>
        <pc:spChg chg="add mod">
          <ac:chgData name="Alexandre Martins de Souza" userId="94c56585407493ab" providerId="LiveId" clId="{9DB31A21-B5BB-44EA-AAE5-900D585F07F1}" dt="2023-05-31T21:28:49.949" v="1989" actId="1076"/>
          <ac:spMkLst>
            <pc:docMk/>
            <pc:sldMk cId="1510069944" sldId="275"/>
            <ac:spMk id="10" creationId="{956F3FB4-97F6-BD4F-6EAC-472FDA906903}"/>
          </ac:spMkLst>
        </pc:spChg>
        <pc:spChg chg="del">
          <ac:chgData name="Alexandre Martins de Souza" userId="94c56585407493ab" providerId="LiveId" clId="{9DB31A21-B5BB-44EA-AAE5-900D585F07F1}" dt="2023-05-31T21:14:33.282" v="1588" actId="478"/>
          <ac:spMkLst>
            <pc:docMk/>
            <pc:sldMk cId="1510069944" sldId="275"/>
            <ac:spMk id="11" creationId="{82467A8B-8CE8-25C1-ACA4-BE91A156E1FF}"/>
          </ac:spMkLst>
        </pc:spChg>
        <pc:spChg chg="mod">
          <ac:chgData name="Alexandre Martins de Souza" userId="94c56585407493ab" providerId="LiveId" clId="{9DB31A21-B5BB-44EA-AAE5-900D585F07F1}" dt="2023-06-06T19:12:23.524" v="13006" actId="1076"/>
          <ac:spMkLst>
            <pc:docMk/>
            <pc:sldMk cId="1510069944" sldId="275"/>
            <ac:spMk id="13" creationId="{D485127D-6BC3-83CB-00F8-30DC0F4314D9}"/>
          </ac:spMkLst>
        </pc:spChg>
        <pc:spChg chg="mod">
          <ac:chgData name="Alexandre Martins de Souza" userId="94c56585407493ab" providerId="LiveId" clId="{9DB31A21-B5BB-44EA-AAE5-900D585F07F1}" dt="2023-05-31T21:23:29.521" v="1858" actId="1076"/>
          <ac:spMkLst>
            <pc:docMk/>
            <pc:sldMk cId="1510069944" sldId="275"/>
            <ac:spMk id="14" creationId="{95A909B5-1A3E-A7E6-FE6B-E3C2360A38FB}"/>
          </ac:spMkLst>
        </pc:spChg>
        <pc:spChg chg="add mod">
          <ac:chgData name="Alexandre Martins de Souza" userId="94c56585407493ab" providerId="LiveId" clId="{9DB31A21-B5BB-44EA-AAE5-900D585F07F1}" dt="2023-05-31T21:28:52.887" v="1990" actId="1076"/>
          <ac:spMkLst>
            <pc:docMk/>
            <pc:sldMk cId="1510069944" sldId="275"/>
            <ac:spMk id="15" creationId="{412B20B6-449D-3540-7D8A-E9D57F12CC4F}"/>
          </ac:spMkLst>
        </pc:spChg>
        <pc:spChg chg="del mod">
          <ac:chgData name="Alexandre Martins de Souza" userId="94c56585407493ab" providerId="LiveId" clId="{9DB31A21-B5BB-44EA-AAE5-900D585F07F1}" dt="2023-05-31T21:17:54.436" v="1731" actId="478"/>
          <ac:spMkLst>
            <pc:docMk/>
            <pc:sldMk cId="1510069944" sldId="275"/>
            <ac:spMk id="16" creationId="{D01391A9-B61A-2120-2F8A-9EFDAC71B03E}"/>
          </ac:spMkLst>
        </pc:spChg>
        <pc:spChg chg="del mod">
          <ac:chgData name="Alexandre Martins de Souza" userId="94c56585407493ab" providerId="LiveId" clId="{9DB31A21-B5BB-44EA-AAE5-900D585F07F1}" dt="2023-05-31T21:21:00.166" v="1800" actId="478"/>
          <ac:spMkLst>
            <pc:docMk/>
            <pc:sldMk cId="1510069944" sldId="275"/>
            <ac:spMk id="18" creationId="{92088CCF-6C28-D875-73EE-7C0D881AECBD}"/>
          </ac:spMkLst>
        </pc:spChg>
        <pc:spChg chg="del mod">
          <ac:chgData name="Alexandre Martins de Souza" userId="94c56585407493ab" providerId="LiveId" clId="{9DB31A21-B5BB-44EA-AAE5-900D585F07F1}" dt="2023-05-31T21:17:56.779" v="1732" actId="478"/>
          <ac:spMkLst>
            <pc:docMk/>
            <pc:sldMk cId="1510069944" sldId="275"/>
            <ac:spMk id="19" creationId="{5A12B521-28BD-A09B-7645-C5C1612E810F}"/>
          </ac:spMkLst>
        </pc:spChg>
        <pc:spChg chg="del">
          <ac:chgData name="Alexandre Martins de Souza" userId="94c56585407493ab" providerId="LiveId" clId="{9DB31A21-B5BB-44EA-AAE5-900D585F07F1}" dt="2023-05-31T21:17:58.689" v="1733" actId="478"/>
          <ac:spMkLst>
            <pc:docMk/>
            <pc:sldMk cId="1510069944" sldId="275"/>
            <ac:spMk id="20" creationId="{91D1CC50-B449-AAEF-CDEA-5560DAD8B465}"/>
          </ac:spMkLst>
        </pc:spChg>
        <pc:spChg chg="mod">
          <ac:chgData name="Alexandre Martins de Souza" userId="94c56585407493ab" providerId="LiveId" clId="{9DB31A21-B5BB-44EA-AAE5-900D585F07F1}" dt="2023-06-06T19:12:26.099" v="13007" actId="1076"/>
          <ac:spMkLst>
            <pc:docMk/>
            <pc:sldMk cId="1510069944" sldId="275"/>
            <ac:spMk id="22" creationId="{8E89137E-7DED-960A-1D1E-EF3C32B37717}"/>
          </ac:spMkLst>
        </pc:spChg>
      </pc:sldChg>
      <pc:sldChg chg="addSp delSp modSp add del mod">
        <pc:chgData name="Alexandre Martins de Souza" userId="94c56585407493ab" providerId="LiveId" clId="{9DB31A21-B5BB-44EA-AAE5-900D585F07F1}" dt="2023-06-07T17:10:50.139" v="17584" actId="47"/>
        <pc:sldMkLst>
          <pc:docMk/>
          <pc:sldMk cId="3856915066" sldId="276"/>
        </pc:sldMkLst>
        <pc:spChg chg="del">
          <ac:chgData name="Alexandre Martins de Souza" userId="94c56585407493ab" providerId="LiveId" clId="{9DB31A21-B5BB-44EA-AAE5-900D585F07F1}" dt="2023-06-01T14:17:22.129" v="2001" actId="478"/>
          <ac:spMkLst>
            <pc:docMk/>
            <pc:sldMk cId="3856915066" sldId="276"/>
            <ac:spMk id="2" creationId="{E4A71EA6-5E95-49FF-4432-DFD56B281187}"/>
          </ac:spMkLst>
        </pc:spChg>
        <pc:spChg chg="mod">
          <ac:chgData name="Alexandre Martins de Souza" userId="94c56585407493ab" providerId="LiveId" clId="{9DB31A21-B5BB-44EA-AAE5-900D585F07F1}" dt="2023-06-01T16:37:38.079" v="3308" actId="1076"/>
          <ac:spMkLst>
            <pc:docMk/>
            <pc:sldMk cId="3856915066" sldId="276"/>
            <ac:spMk id="3" creationId="{77762301-F83A-4BEA-9D11-E6C99FB574A8}"/>
          </ac:spMkLst>
        </pc:spChg>
        <pc:spChg chg="del">
          <ac:chgData name="Alexandre Martins de Souza" userId="94c56585407493ab" providerId="LiveId" clId="{9DB31A21-B5BB-44EA-AAE5-900D585F07F1}" dt="2023-06-01T14:17:22.129" v="2001" actId="478"/>
          <ac:spMkLst>
            <pc:docMk/>
            <pc:sldMk cId="3856915066" sldId="276"/>
            <ac:spMk id="4" creationId="{4EC9622F-A1FB-187A-9F18-5CED8078C204}"/>
          </ac:spMkLst>
        </pc:spChg>
        <pc:spChg chg="del">
          <ac:chgData name="Alexandre Martins de Souza" userId="94c56585407493ab" providerId="LiveId" clId="{9DB31A21-B5BB-44EA-AAE5-900D585F07F1}" dt="2023-06-01T14:17:22.129" v="2001" actId="478"/>
          <ac:spMkLst>
            <pc:docMk/>
            <pc:sldMk cId="3856915066" sldId="276"/>
            <ac:spMk id="5" creationId="{393344B1-DCAF-6E5A-E257-56836E9EFE4B}"/>
          </ac:spMkLst>
        </pc:spChg>
        <pc:spChg chg="del">
          <ac:chgData name="Alexandre Martins de Souza" userId="94c56585407493ab" providerId="LiveId" clId="{9DB31A21-B5BB-44EA-AAE5-900D585F07F1}" dt="2023-06-01T14:17:22.129" v="2001" actId="478"/>
          <ac:spMkLst>
            <pc:docMk/>
            <pc:sldMk cId="3856915066" sldId="276"/>
            <ac:spMk id="6" creationId="{3627CC26-34EF-4BB9-B289-9EC56B07D1E6}"/>
          </ac:spMkLst>
        </pc:spChg>
        <pc:spChg chg="del">
          <ac:chgData name="Alexandre Martins de Souza" userId="94c56585407493ab" providerId="LiveId" clId="{9DB31A21-B5BB-44EA-AAE5-900D585F07F1}" dt="2023-06-01T14:17:22.129" v="2001" actId="478"/>
          <ac:spMkLst>
            <pc:docMk/>
            <pc:sldMk cId="3856915066" sldId="276"/>
            <ac:spMk id="7" creationId="{4E98E6AD-9D37-499C-898E-ED12AC36D31D}"/>
          </ac:spMkLst>
        </pc:spChg>
        <pc:spChg chg="del">
          <ac:chgData name="Alexandre Martins de Souza" userId="94c56585407493ab" providerId="LiveId" clId="{9DB31A21-B5BB-44EA-AAE5-900D585F07F1}" dt="2023-06-01T14:17:22.129" v="2001" actId="478"/>
          <ac:spMkLst>
            <pc:docMk/>
            <pc:sldMk cId="3856915066" sldId="276"/>
            <ac:spMk id="8" creationId="{92908AF9-2A07-4B50-BC13-471792106EC8}"/>
          </ac:spMkLst>
        </pc:spChg>
        <pc:spChg chg="del">
          <ac:chgData name="Alexandre Martins de Souza" userId="94c56585407493ab" providerId="LiveId" clId="{9DB31A21-B5BB-44EA-AAE5-900D585F07F1}" dt="2023-06-01T14:17:22.129" v="2001" actId="478"/>
          <ac:spMkLst>
            <pc:docMk/>
            <pc:sldMk cId="3856915066" sldId="276"/>
            <ac:spMk id="10" creationId="{956F3FB4-97F6-BD4F-6EAC-472FDA906903}"/>
          </ac:spMkLst>
        </pc:spChg>
        <pc:spChg chg="add mod">
          <ac:chgData name="Alexandre Martins de Souza" userId="94c56585407493ab" providerId="LiveId" clId="{9DB31A21-B5BB-44EA-AAE5-900D585F07F1}" dt="2023-06-01T19:05:01.840" v="4140" actId="113"/>
          <ac:spMkLst>
            <pc:docMk/>
            <pc:sldMk cId="3856915066" sldId="276"/>
            <ac:spMk id="11" creationId="{253550FA-6DE8-D5F6-783A-9088A153DBAC}"/>
          </ac:spMkLst>
        </pc:spChg>
        <pc:spChg chg="del">
          <ac:chgData name="Alexandre Martins de Souza" userId="94c56585407493ab" providerId="LiveId" clId="{9DB31A21-B5BB-44EA-AAE5-900D585F07F1}" dt="2023-06-01T14:17:22.129" v="2001" actId="478"/>
          <ac:spMkLst>
            <pc:docMk/>
            <pc:sldMk cId="3856915066" sldId="276"/>
            <ac:spMk id="13" creationId="{D485127D-6BC3-83CB-00F8-30DC0F4314D9}"/>
          </ac:spMkLst>
        </pc:spChg>
        <pc:spChg chg="del">
          <ac:chgData name="Alexandre Martins de Souza" userId="94c56585407493ab" providerId="LiveId" clId="{9DB31A21-B5BB-44EA-AAE5-900D585F07F1}" dt="2023-06-01T14:17:22.129" v="2001" actId="478"/>
          <ac:spMkLst>
            <pc:docMk/>
            <pc:sldMk cId="3856915066" sldId="276"/>
            <ac:spMk id="14" creationId="{95A909B5-1A3E-A7E6-FE6B-E3C2360A38FB}"/>
          </ac:spMkLst>
        </pc:spChg>
        <pc:spChg chg="del">
          <ac:chgData name="Alexandre Martins de Souza" userId="94c56585407493ab" providerId="LiveId" clId="{9DB31A21-B5BB-44EA-AAE5-900D585F07F1}" dt="2023-06-01T14:17:22.129" v="2001" actId="478"/>
          <ac:spMkLst>
            <pc:docMk/>
            <pc:sldMk cId="3856915066" sldId="276"/>
            <ac:spMk id="15" creationId="{412B20B6-449D-3540-7D8A-E9D57F12CC4F}"/>
          </ac:spMkLst>
        </pc:spChg>
        <pc:spChg chg="add del mod">
          <ac:chgData name="Alexandre Martins de Souza" userId="94c56585407493ab" providerId="LiveId" clId="{9DB31A21-B5BB-44EA-AAE5-900D585F07F1}" dt="2023-06-01T15:42:02.414" v="2082" actId="478"/>
          <ac:spMkLst>
            <pc:docMk/>
            <pc:sldMk cId="3856915066" sldId="276"/>
            <ac:spMk id="16" creationId="{CA043B5F-0F2D-6FEC-581B-57E21BBE894A}"/>
          </ac:spMkLst>
        </pc:spChg>
        <pc:spChg chg="add del mod">
          <ac:chgData name="Alexandre Martins de Souza" userId="94c56585407493ab" providerId="LiveId" clId="{9DB31A21-B5BB-44EA-AAE5-900D585F07F1}" dt="2023-06-01T16:07:15.701" v="2749" actId="478"/>
          <ac:spMkLst>
            <pc:docMk/>
            <pc:sldMk cId="3856915066" sldId="276"/>
            <ac:spMk id="18" creationId="{74A540B2-8413-ED09-B8A7-4E114D99D457}"/>
          </ac:spMkLst>
        </pc:spChg>
        <pc:spChg chg="add del mod">
          <ac:chgData name="Alexandre Martins de Souza" userId="94c56585407493ab" providerId="LiveId" clId="{9DB31A21-B5BB-44EA-AAE5-900D585F07F1}" dt="2023-06-01T15:46:23.455" v="2228" actId="478"/>
          <ac:spMkLst>
            <pc:docMk/>
            <pc:sldMk cId="3856915066" sldId="276"/>
            <ac:spMk id="20" creationId="{AAB84AB7-30E0-4662-9A38-C1B90897ED90}"/>
          </ac:spMkLst>
        </pc:spChg>
        <pc:spChg chg="add del mod">
          <ac:chgData name="Alexandre Martins de Souza" userId="94c56585407493ab" providerId="LiveId" clId="{9DB31A21-B5BB-44EA-AAE5-900D585F07F1}" dt="2023-06-01T15:48:21.257" v="2309" actId="478"/>
          <ac:spMkLst>
            <pc:docMk/>
            <pc:sldMk cId="3856915066" sldId="276"/>
            <ac:spMk id="21" creationId="{1E882527-507C-1217-E3C3-A40EBB69C340}"/>
          </ac:spMkLst>
        </pc:spChg>
        <pc:spChg chg="del">
          <ac:chgData name="Alexandre Martins de Souza" userId="94c56585407493ab" providerId="LiveId" clId="{9DB31A21-B5BB-44EA-AAE5-900D585F07F1}" dt="2023-06-01T14:17:22.129" v="2001" actId="478"/>
          <ac:spMkLst>
            <pc:docMk/>
            <pc:sldMk cId="3856915066" sldId="276"/>
            <ac:spMk id="22" creationId="{8E89137E-7DED-960A-1D1E-EF3C32B37717}"/>
          </ac:spMkLst>
        </pc:spChg>
        <pc:spChg chg="add del mod">
          <ac:chgData name="Alexandre Martins de Souza" userId="94c56585407493ab" providerId="LiveId" clId="{9DB31A21-B5BB-44EA-AAE5-900D585F07F1}" dt="2023-06-01T15:55:46.478" v="2438" actId="478"/>
          <ac:spMkLst>
            <pc:docMk/>
            <pc:sldMk cId="3856915066" sldId="276"/>
            <ac:spMk id="23" creationId="{4C2DA01D-0E25-F834-B6F4-3379080E2D0E}"/>
          </ac:spMkLst>
        </pc:spChg>
        <pc:spChg chg="add del mod">
          <ac:chgData name="Alexandre Martins de Souza" userId="94c56585407493ab" providerId="LiveId" clId="{9DB31A21-B5BB-44EA-AAE5-900D585F07F1}" dt="2023-06-01T16:07:14.265" v="2748" actId="478"/>
          <ac:spMkLst>
            <pc:docMk/>
            <pc:sldMk cId="3856915066" sldId="276"/>
            <ac:spMk id="24" creationId="{AC18DE95-7BE4-1D90-F8A7-D1B9BEBB2B46}"/>
          </ac:spMkLst>
        </pc:spChg>
        <pc:spChg chg="add del mod">
          <ac:chgData name="Alexandre Martins de Souza" userId="94c56585407493ab" providerId="LiveId" clId="{9DB31A21-B5BB-44EA-AAE5-900D585F07F1}" dt="2023-06-01T16:07:11.935" v="2747" actId="478"/>
          <ac:spMkLst>
            <pc:docMk/>
            <pc:sldMk cId="3856915066" sldId="276"/>
            <ac:spMk id="25" creationId="{12742C85-06BE-6313-81C1-9ED5BCFCE04F}"/>
          </ac:spMkLst>
        </pc:spChg>
        <pc:spChg chg="add del mod">
          <ac:chgData name="Alexandre Martins de Souza" userId="94c56585407493ab" providerId="LiveId" clId="{9DB31A21-B5BB-44EA-AAE5-900D585F07F1}" dt="2023-06-01T15:48:45.886" v="2320" actId="478"/>
          <ac:spMkLst>
            <pc:docMk/>
            <pc:sldMk cId="3856915066" sldId="276"/>
            <ac:spMk id="26" creationId="{911EBCDC-EA77-FB94-3BDF-1CFE29911269}"/>
          </ac:spMkLst>
        </pc:spChg>
        <pc:spChg chg="add del mod">
          <ac:chgData name="Alexandre Martins de Souza" userId="94c56585407493ab" providerId="LiveId" clId="{9DB31A21-B5BB-44EA-AAE5-900D585F07F1}" dt="2023-06-01T15:55:39.452" v="2436" actId="478"/>
          <ac:spMkLst>
            <pc:docMk/>
            <pc:sldMk cId="3856915066" sldId="276"/>
            <ac:spMk id="29" creationId="{5ACF51DF-2FFB-3BFA-F7A2-A25EAFDACA3A}"/>
          </ac:spMkLst>
        </pc:spChg>
        <pc:spChg chg="add del mod">
          <ac:chgData name="Alexandre Martins de Souza" userId="94c56585407493ab" providerId="LiveId" clId="{9DB31A21-B5BB-44EA-AAE5-900D585F07F1}" dt="2023-06-01T15:55:39.452" v="2436" actId="478"/>
          <ac:spMkLst>
            <pc:docMk/>
            <pc:sldMk cId="3856915066" sldId="276"/>
            <ac:spMk id="30" creationId="{87BCE094-7F55-8E7F-1867-7BDADCB4C36A}"/>
          </ac:spMkLst>
        </pc:spChg>
        <pc:spChg chg="add del mod">
          <ac:chgData name="Alexandre Martins de Souza" userId="94c56585407493ab" providerId="LiveId" clId="{9DB31A21-B5BB-44EA-AAE5-900D585F07F1}" dt="2023-06-01T15:55:39.452" v="2436" actId="478"/>
          <ac:spMkLst>
            <pc:docMk/>
            <pc:sldMk cId="3856915066" sldId="276"/>
            <ac:spMk id="31" creationId="{9EF3635B-86FB-A27D-EE66-6B6EED58363A}"/>
          </ac:spMkLst>
        </pc:spChg>
        <pc:spChg chg="add del mod">
          <ac:chgData name="Alexandre Martins de Souza" userId="94c56585407493ab" providerId="LiveId" clId="{9DB31A21-B5BB-44EA-AAE5-900D585F07F1}" dt="2023-06-01T16:12:27.555" v="2856" actId="478"/>
          <ac:spMkLst>
            <pc:docMk/>
            <pc:sldMk cId="3856915066" sldId="276"/>
            <ac:spMk id="33" creationId="{BA7A6B61-77DD-670C-0347-5E3FE03B80BE}"/>
          </ac:spMkLst>
        </pc:spChg>
        <pc:spChg chg="add del mod">
          <ac:chgData name="Alexandre Martins de Souza" userId="94c56585407493ab" providerId="LiveId" clId="{9DB31A21-B5BB-44EA-AAE5-900D585F07F1}" dt="2023-06-01T16:10:32.245" v="2826" actId="478"/>
          <ac:spMkLst>
            <pc:docMk/>
            <pc:sldMk cId="3856915066" sldId="276"/>
            <ac:spMk id="35" creationId="{DD61095D-0267-B161-97C9-5AC541C6563A}"/>
          </ac:spMkLst>
        </pc:spChg>
        <pc:spChg chg="add del mod">
          <ac:chgData name="Alexandre Martins de Souza" userId="94c56585407493ab" providerId="LiveId" clId="{9DB31A21-B5BB-44EA-AAE5-900D585F07F1}" dt="2023-06-01T16:38:50.004" v="3323" actId="478"/>
          <ac:spMkLst>
            <pc:docMk/>
            <pc:sldMk cId="3856915066" sldId="276"/>
            <ac:spMk id="37" creationId="{80B8125E-6D70-2BDF-1CE0-BF43C9D21B36}"/>
          </ac:spMkLst>
        </pc:spChg>
        <pc:spChg chg="add del mod">
          <ac:chgData name="Alexandre Martins de Souza" userId="94c56585407493ab" providerId="LiveId" clId="{9DB31A21-B5BB-44EA-AAE5-900D585F07F1}" dt="2023-06-01T16:12:23.113" v="2855" actId="478"/>
          <ac:spMkLst>
            <pc:docMk/>
            <pc:sldMk cId="3856915066" sldId="276"/>
            <ac:spMk id="39" creationId="{228F065E-62BC-2E7D-E182-048BFBED4D92}"/>
          </ac:spMkLst>
        </pc:spChg>
        <pc:spChg chg="add mod">
          <ac:chgData name="Alexandre Martins de Souza" userId="94c56585407493ab" providerId="LiveId" clId="{9DB31A21-B5BB-44EA-AAE5-900D585F07F1}" dt="2023-06-01T18:39:01.015" v="3847" actId="1035"/>
          <ac:spMkLst>
            <pc:docMk/>
            <pc:sldMk cId="3856915066" sldId="276"/>
            <ac:spMk id="45" creationId="{8015AB0A-BACC-7B75-60C9-ABA4F8678FD7}"/>
          </ac:spMkLst>
        </pc:spChg>
        <pc:spChg chg="add mod">
          <ac:chgData name="Alexandre Martins de Souza" userId="94c56585407493ab" providerId="LiveId" clId="{9DB31A21-B5BB-44EA-AAE5-900D585F07F1}" dt="2023-06-01T18:39:01.015" v="3847" actId="1035"/>
          <ac:spMkLst>
            <pc:docMk/>
            <pc:sldMk cId="3856915066" sldId="276"/>
            <ac:spMk id="46" creationId="{8F56774F-BB97-4C85-8311-E5B6A37F839F}"/>
          </ac:spMkLst>
        </pc:spChg>
        <pc:spChg chg="add mod">
          <ac:chgData name="Alexandre Martins de Souza" userId="94c56585407493ab" providerId="LiveId" clId="{9DB31A21-B5BB-44EA-AAE5-900D585F07F1}" dt="2023-06-01T18:39:01.015" v="3847" actId="1035"/>
          <ac:spMkLst>
            <pc:docMk/>
            <pc:sldMk cId="3856915066" sldId="276"/>
            <ac:spMk id="47" creationId="{568520B0-9C85-CF9E-9E37-A2C9D7DA9579}"/>
          </ac:spMkLst>
        </pc:spChg>
        <pc:spChg chg="add mod">
          <ac:chgData name="Alexandre Martins de Souza" userId="94c56585407493ab" providerId="LiveId" clId="{9DB31A21-B5BB-44EA-AAE5-900D585F07F1}" dt="2023-06-01T18:39:01.015" v="3847" actId="1035"/>
          <ac:spMkLst>
            <pc:docMk/>
            <pc:sldMk cId="3856915066" sldId="276"/>
            <ac:spMk id="48" creationId="{A1A7257B-46CA-76C8-1A49-E19EA65D8F17}"/>
          </ac:spMkLst>
        </pc:spChg>
        <pc:spChg chg="add mod">
          <ac:chgData name="Alexandre Martins de Souza" userId="94c56585407493ab" providerId="LiveId" clId="{9DB31A21-B5BB-44EA-AAE5-900D585F07F1}" dt="2023-06-01T18:39:01.015" v="3847" actId="1035"/>
          <ac:spMkLst>
            <pc:docMk/>
            <pc:sldMk cId="3856915066" sldId="276"/>
            <ac:spMk id="49" creationId="{93F5938F-9095-E32B-587B-E31BEA4052FF}"/>
          </ac:spMkLst>
        </pc:spChg>
        <pc:spChg chg="add mod">
          <ac:chgData name="Alexandre Martins de Souza" userId="94c56585407493ab" providerId="LiveId" clId="{9DB31A21-B5BB-44EA-AAE5-900D585F07F1}" dt="2023-06-01T18:39:01.015" v="3847" actId="1035"/>
          <ac:spMkLst>
            <pc:docMk/>
            <pc:sldMk cId="3856915066" sldId="276"/>
            <ac:spMk id="50" creationId="{B463E23F-4A2F-DD00-F138-23BE27E54829}"/>
          </ac:spMkLst>
        </pc:spChg>
        <pc:spChg chg="add mod">
          <ac:chgData name="Alexandre Martins de Souza" userId="94c56585407493ab" providerId="LiveId" clId="{9DB31A21-B5BB-44EA-AAE5-900D585F07F1}" dt="2023-06-01T18:39:01.015" v="3847" actId="1035"/>
          <ac:spMkLst>
            <pc:docMk/>
            <pc:sldMk cId="3856915066" sldId="276"/>
            <ac:spMk id="52" creationId="{69820A33-1320-20B0-0C55-FCBDBA993934}"/>
          </ac:spMkLst>
        </pc:spChg>
        <pc:spChg chg="add mod">
          <ac:chgData name="Alexandre Martins de Souza" userId="94c56585407493ab" providerId="LiveId" clId="{9DB31A21-B5BB-44EA-AAE5-900D585F07F1}" dt="2023-06-01T18:39:05.178" v="3850" actId="1035"/>
          <ac:spMkLst>
            <pc:docMk/>
            <pc:sldMk cId="3856915066" sldId="276"/>
            <ac:spMk id="53" creationId="{BC73FB4F-F2E8-B401-C22C-51AE46677045}"/>
          </ac:spMkLst>
        </pc:spChg>
        <pc:spChg chg="add mod">
          <ac:chgData name="Alexandre Martins de Souza" userId="94c56585407493ab" providerId="LiveId" clId="{9DB31A21-B5BB-44EA-AAE5-900D585F07F1}" dt="2023-06-01T18:59:20.780" v="4055" actId="1076"/>
          <ac:spMkLst>
            <pc:docMk/>
            <pc:sldMk cId="3856915066" sldId="276"/>
            <ac:spMk id="56" creationId="{7888E930-AAD1-B45E-76AD-51B47AB3A908}"/>
          </ac:spMkLst>
        </pc:spChg>
        <pc:graphicFrameChg chg="add del mod modGraphic">
          <ac:chgData name="Alexandre Martins de Souza" userId="94c56585407493ab" providerId="LiveId" clId="{9DB31A21-B5BB-44EA-AAE5-900D585F07F1}" dt="2023-06-01T16:02:27.860" v="2573" actId="478"/>
          <ac:graphicFrameMkLst>
            <pc:docMk/>
            <pc:sldMk cId="3856915066" sldId="276"/>
            <ac:graphicFrameMk id="27" creationId="{F16CD195-8C5B-603D-F4D8-F2AD0AB223D9}"/>
          </ac:graphicFrameMkLst>
        </pc:graphicFrameChg>
        <pc:graphicFrameChg chg="add mod modGraphic">
          <ac:chgData name="Alexandre Martins de Souza" userId="94c56585407493ab" providerId="LiveId" clId="{9DB31A21-B5BB-44EA-AAE5-900D585F07F1}" dt="2023-06-01T18:47:30.588" v="3986" actId="12385"/>
          <ac:graphicFrameMkLst>
            <pc:docMk/>
            <pc:sldMk cId="3856915066" sldId="276"/>
            <ac:graphicFrameMk id="40" creationId="{E2D410CC-1EC1-A229-539F-93621DEA4FB3}"/>
          </ac:graphicFrameMkLst>
        </pc:graphicFrameChg>
        <pc:graphicFrameChg chg="add mod modGraphic">
          <ac:chgData name="Alexandre Martins de Souza" userId="94c56585407493ab" providerId="LiveId" clId="{9DB31A21-B5BB-44EA-AAE5-900D585F07F1}" dt="2023-06-01T18:57:44.479" v="4023" actId="20577"/>
          <ac:graphicFrameMkLst>
            <pc:docMk/>
            <pc:sldMk cId="3856915066" sldId="276"/>
            <ac:graphicFrameMk id="51" creationId="{A31A0BC4-4821-316C-1537-39FB56050878}"/>
          </ac:graphicFrameMkLst>
        </pc:graphicFrameChg>
        <pc:graphicFrameChg chg="add del mod modGraphic">
          <ac:chgData name="Alexandre Martins de Souza" userId="94c56585407493ab" providerId="LiveId" clId="{9DB31A21-B5BB-44EA-AAE5-900D585F07F1}" dt="2023-06-01T16:38:50.004" v="3323" actId="478"/>
          <ac:graphicFrameMkLst>
            <pc:docMk/>
            <pc:sldMk cId="3856915066" sldId="276"/>
            <ac:graphicFrameMk id="54" creationId="{B080C425-F4E6-768A-D5DC-5D2D3B7B3CA4}"/>
          </ac:graphicFrameMkLst>
        </pc:graphicFrameChg>
        <pc:graphicFrameChg chg="add mod modGraphic">
          <ac:chgData name="Alexandre Martins de Souza" userId="94c56585407493ab" providerId="LiveId" clId="{9DB31A21-B5BB-44EA-AAE5-900D585F07F1}" dt="2023-06-01T18:59:20.780" v="4055" actId="1076"/>
          <ac:graphicFrameMkLst>
            <pc:docMk/>
            <pc:sldMk cId="3856915066" sldId="276"/>
            <ac:graphicFrameMk id="57" creationId="{849713B9-EC19-4C18-888C-F73C1972C930}"/>
          </ac:graphicFrameMkLst>
        </pc:graphicFrameChg>
        <pc:picChg chg="add del mod modCrop">
          <ac:chgData name="Alexandre Martins de Souza" userId="94c56585407493ab" providerId="LiveId" clId="{9DB31A21-B5BB-44EA-AAE5-900D585F07F1}" dt="2023-06-01T16:22:27.975" v="2929" actId="478"/>
          <ac:picMkLst>
            <pc:docMk/>
            <pc:sldMk cId="3856915066" sldId="276"/>
            <ac:picMk id="41" creationId="{C8A074FC-6435-D588-8ECF-4EA96DCB4F9D}"/>
          </ac:picMkLst>
        </pc:picChg>
        <pc:picChg chg="add del mod modCrop">
          <ac:chgData name="Alexandre Martins de Souza" userId="94c56585407493ab" providerId="LiveId" clId="{9DB31A21-B5BB-44EA-AAE5-900D585F07F1}" dt="2023-06-01T16:22:29.021" v="2930" actId="478"/>
          <ac:picMkLst>
            <pc:docMk/>
            <pc:sldMk cId="3856915066" sldId="276"/>
            <ac:picMk id="42" creationId="{CDF1BE56-9426-8E3E-E223-2E2683FBA7B9}"/>
          </ac:picMkLst>
        </pc:picChg>
        <pc:picChg chg="add del mod modCrop">
          <ac:chgData name="Alexandre Martins de Souza" userId="94c56585407493ab" providerId="LiveId" clId="{9DB31A21-B5BB-44EA-AAE5-900D585F07F1}" dt="2023-06-01T16:22:29.568" v="2931" actId="478"/>
          <ac:picMkLst>
            <pc:docMk/>
            <pc:sldMk cId="3856915066" sldId="276"/>
            <ac:picMk id="43" creationId="{D120C0B4-6D61-92D9-06A1-0C479D6C4D81}"/>
          </ac:picMkLst>
        </pc:picChg>
        <pc:picChg chg="add del mod">
          <ac:chgData name="Alexandre Martins de Souza" userId="94c56585407493ab" providerId="LiveId" clId="{9DB31A21-B5BB-44EA-AAE5-900D585F07F1}" dt="2023-06-01T16:19:39.111" v="2905" actId="21"/>
          <ac:picMkLst>
            <pc:docMk/>
            <pc:sldMk cId="3856915066" sldId="276"/>
            <ac:picMk id="44" creationId="{C3D3DCA7-E663-A4E0-140F-7A69AA2A16E2}"/>
          </ac:picMkLst>
        </pc:picChg>
        <pc:picChg chg="add del mod">
          <ac:chgData name="Alexandre Martins de Souza" userId="94c56585407493ab" providerId="LiveId" clId="{9DB31A21-B5BB-44EA-AAE5-900D585F07F1}" dt="2023-06-01T16:22:30.309" v="2932" actId="478"/>
          <ac:picMkLst>
            <pc:docMk/>
            <pc:sldMk cId="3856915066" sldId="276"/>
            <ac:picMk id="1026" creationId="{F5E5A866-E8B9-49CF-F0E9-A6A66FDD6919}"/>
          </ac:picMkLst>
        </pc:picChg>
      </pc:sldChg>
      <pc:sldChg chg="addSp delSp modSp add del mod">
        <pc:chgData name="Alexandre Martins de Souza" userId="94c56585407493ab" providerId="LiveId" clId="{9DB31A21-B5BB-44EA-AAE5-900D585F07F1}" dt="2023-06-07T17:10:45.854" v="17583" actId="47"/>
        <pc:sldMkLst>
          <pc:docMk/>
          <pc:sldMk cId="1169983222" sldId="277"/>
        </pc:sldMkLst>
        <pc:spChg chg="mod">
          <ac:chgData name="Alexandre Martins de Souza" userId="94c56585407493ab" providerId="LiveId" clId="{9DB31A21-B5BB-44EA-AAE5-900D585F07F1}" dt="2023-06-01T16:38:34.653" v="3321" actId="1076"/>
          <ac:spMkLst>
            <pc:docMk/>
            <pc:sldMk cId="1169983222" sldId="277"/>
            <ac:spMk id="3" creationId="{77762301-F83A-4BEA-9D11-E6C99FB574A8}"/>
          </ac:spMkLst>
        </pc:spChg>
        <pc:spChg chg="add mod">
          <ac:chgData name="Alexandre Martins de Souza" userId="94c56585407493ab" providerId="LiveId" clId="{9DB31A21-B5BB-44EA-AAE5-900D585F07F1}" dt="2023-06-01T19:15:21.706" v="4420" actId="1076"/>
          <ac:spMkLst>
            <pc:docMk/>
            <pc:sldMk cId="1169983222" sldId="277"/>
            <ac:spMk id="4" creationId="{F5593CFE-06BD-22AB-F682-83D8CFBF9A37}"/>
          </ac:spMkLst>
        </pc:spChg>
        <pc:spChg chg="add mod">
          <ac:chgData name="Alexandre Martins de Souza" userId="94c56585407493ab" providerId="LiveId" clId="{9DB31A21-B5BB-44EA-AAE5-900D585F07F1}" dt="2023-06-01T19:15:25.318" v="4421" actId="1076"/>
          <ac:spMkLst>
            <pc:docMk/>
            <pc:sldMk cId="1169983222" sldId="277"/>
            <ac:spMk id="5" creationId="{EE4FC338-AAB3-F9F4-7B97-31619EB33C40}"/>
          </ac:spMkLst>
        </pc:spChg>
        <pc:spChg chg="add mod">
          <ac:chgData name="Alexandre Martins de Souza" userId="94c56585407493ab" providerId="LiveId" clId="{9DB31A21-B5BB-44EA-AAE5-900D585F07F1}" dt="2023-06-01T19:24:12.216" v="4557" actId="20577"/>
          <ac:spMkLst>
            <pc:docMk/>
            <pc:sldMk cId="1169983222" sldId="277"/>
            <ac:spMk id="6" creationId="{D918C5B9-0E5B-0681-56CD-C90D0E8B00A1}"/>
          </ac:spMkLst>
        </pc:spChg>
        <pc:spChg chg="add mod">
          <ac:chgData name="Alexandre Martins de Souza" userId="94c56585407493ab" providerId="LiveId" clId="{9DB31A21-B5BB-44EA-AAE5-900D585F07F1}" dt="2023-06-01T19:15:27.334" v="4422" actId="1076"/>
          <ac:spMkLst>
            <pc:docMk/>
            <pc:sldMk cId="1169983222" sldId="277"/>
            <ac:spMk id="7" creationId="{2B3A7917-C4E0-E2E4-DD78-712702FEC09B}"/>
          </ac:spMkLst>
        </pc:spChg>
        <pc:spChg chg="add mod">
          <ac:chgData name="Alexandre Martins de Souza" userId="94c56585407493ab" providerId="LiveId" clId="{9DB31A21-B5BB-44EA-AAE5-900D585F07F1}" dt="2023-06-01T19:15:34.904" v="4425" actId="1076"/>
          <ac:spMkLst>
            <pc:docMk/>
            <pc:sldMk cId="1169983222" sldId="277"/>
            <ac:spMk id="9" creationId="{A66B59E5-C1DD-E16D-6BE1-DDED5B15FB64}"/>
          </ac:spMkLst>
        </pc:spChg>
        <pc:spChg chg="add mod">
          <ac:chgData name="Alexandre Martins de Souza" userId="94c56585407493ab" providerId="LiveId" clId="{9DB31A21-B5BB-44EA-AAE5-900D585F07F1}" dt="2023-06-01T19:15:32.453" v="4424" actId="1076"/>
          <ac:spMkLst>
            <pc:docMk/>
            <pc:sldMk cId="1169983222" sldId="277"/>
            <ac:spMk id="10" creationId="{C40C5E9D-FA2E-B407-7F42-D25636EBDE8A}"/>
          </ac:spMkLst>
        </pc:spChg>
        <pc:spChg chg="del">
          <ac:chgData name="Alexandre Martins de Souza" userId="94c56585407493ab" providerId="LiveId" clId="{9DB31A21-B5BB-44EA-AAE5-900D585F07F1}" dt="2023-06-01T16:38:19.427" v="3317" actId="478"/>
          <ac:spMkLst>
            <pc:docMk/>
            <pc:sldMk cId="1169983222" sldId="277"/>
            <ac:spMk id="11" creationId="{253550FA-6DE8-D5F6-783A-9088A153DBAC}"/>
          </ac:spMkLst>
        </pc:spChg>
        <pc:spChg chg="add mod">
          <ac:chgData name="Alexandre Martins de Souza" userId="94c56585407493ab" providerId="LiveId" clId="{9DB31A21-B5BB-44EA-AAE5-900D585F07F1}" dt="2023-06-01T19:16:58.468" v="4443" actId="207"/>
          <ac:spMkLst>
            <pc:docMk/>
            <pc:sldMk cId="1169983222" sldId="277"/>
            <ac:spMk id="16" creationId="{3FA7F360-4FD3-9B2D-E55D-46977EFCEC6E}"/>
          </ac:spMkLst>
        </pc:spChg>
        <pc:spChg chg="add mod">
          <ac:chgData name="Alexandre Martins de Souza" userId="94c56585407493ab" providerId="LiveId" clId="{9DB31A21-B5BB-44EA-AAE5-900D585F07F1}" dt="2023-06-01T19:17:20.462" v="4448" actId="1076"/>
          <ac:spMkLst>
            <pc:docMk/>
            <pc:sldMk cId="1169983222" sldId="277"/>
            <ac:spMk id="19" creationId="{54E9925F-49FA-46E3-95CD-BCB2CF651CF9}"/>
          </ac:spMkLst>
        </pc:spChg>
        <pc:spChg chg="add ord">
          <ac:chgData name="Alexandre Martins de Souza" userId="94c56585407493ab" providerId="LiveId" clId="{9DB31A21-B5BB-44EA-AAE5-900D585F07F1}" dt="2023-06-01T19:18:07.945" v="4465" actId="167"/>
          <ac:spMkLst>
            <pc:docMk/>
            <pc:sldMk cId="1169983222" sldId="277"/>
            <ac:spMk id="24" creationId="{0851B060-742D-6626-F92D-61A91536D56B}"/>
          </ac:spMkLst>
        </pc:spChg>
        <pc:spChg chg="mod">
          <ac:chgData name="Alexandre Martins de Souza" userId="94c56585407493ab" providerId="LiveId" clId="{9DB31A21-B5BB-44EA-AAE5-900D585F07F1}" dt="2023-06-01T19:00:18.269" v="4065" actId="14100"/>
          <ac:spMkLst>
            <pc:docMk/>
            <pc:sldMk cId="1169983222" sldId="277"/>
            <ac:spMk id="37" creationId="{80B8125E-6D70-2BDF-1CE0-BF43C9D21B36}"/>
          </ac:spMkLst>
        </pc:spChg>
        <pc:spChg chg="del">
          <ac:chgData name="Alexandre Martins de Souza" userId="94c56585407493ab" providerId="LiveId" clId="{9DB31A21-B5BB-44EA-AAE5-900D585F07F1}" dt="2023-06-01T16:38:15.465" v="3314" actId="478"/>
          <ac:spMkLst>
            <pc:docMk/>
            <pc:sldMk cId="1169983222" sldId="277"/>
            <ac:spMk id="45" creationId="{8015AB0A-BACC-7B75-60C9-ABA4F8678FD7}"/>
          </ac:spMkLst>
        </pc:spChg>
        <pc:spChg chg="del">
          <ac:chgData name="Alexandre Martins de Souza" userId="94c56585407493ab" providerId="LiveId" clId="{9DB31A21-B5BB-44EA-AAE5-900D585F07F1}" dt="2023-06-01T16:38:15.465" v="3314" actId="478"/>
          <ac:spMkLst>
            <pc:docMk/>
            <pc:sldMk cId="1169983222" sldId="277"/>
            <ac:spMk id="46" creationId="{8F56774F-BB97-4C85-8311-E5B6A37F839F}"/>
          </ac:spMkLst>
        </pc:spChg>
        <pc:spChg chg="del">
          <ac:chgData name="Alexandre Martins de Souza" userId="94c56585407493ab" providerId="LiveId" clId="{9DB31A21-B5BB-44EA-AAE5-900D585F07F1}" dt="2023-06-01T16:38:15.465" v="3314" actId="478"/>
          <ac:spMkLst>
            <pc:docMk/>
            <pc:sldMk cId="1169983222" sldId="277"/>
            <ac:spMk id="47" creationId="{568520B0-9C85-CF9E-9E37-A2C9D7DA9579}"/>
          </ac:spMkLst>
        </pc:spChg>
        <pc:spChg chg="del">
          <ac:chgData name="Alexandre Martins de Souza" userId="94c56585407493ab" providerId="LiveId" clId="{9DB31A21-B5BB-44EA-AAE5-900D585F07F1}" dt="2023-06-01T16:38:15.465" v="3314" actId="478"/>
          <ac:spMkLst>
            <pc:docMk/>
            <pc:sldMk cId="1169983222" sldId="277"/>
            <ac:spMk id="48" creationId="{A1A7257B-46CA-76C8-1A49-E19EA65D8F17}"/>
          </ac:spMkLst>
        </pc:spChg>
        <pc:spChg chg="del">
          <ac:chgData name="Alexandre Martins de Souza" userId="94c56585407493ab" providerId="LiveId" clId="{9DB31A21-B5BB-44EA-AAE5-900D585F07F1}" dt="2023-06-01T16:38:15.465" v="3314" actId="478"/>
          <ac:spMkLst>
            <pc:docMk/>
            <pc:sldMk cId="1169983222" sldId="277"/>
            <ac:spMk id="49" creationId="{93F5938F-9095-E32B-587B-E31BEA4052FF}"/>
          </ac:spMkLst>
        </pc:spChg>
        <pc:spChg chg="del">
          <ac:chgData name="Alexandre Martins de Souza" userId="94c56585407493ab" providerId="LiveId" clId="{9DB31A21-B5BB-44EA-AAE5-900D585F07F1}" dt="2023-06-01T16:38:15.465" v="3314" actId="478"/>
          <ac:spMkLst>
            <pc:docMk/>
            <pc:sldMk cId="1169983222" sldId="277"/>
            <ac:spMk id="50" creationId="{B463E23F-4A2F-DD00-F138-23BE27E54829}"/>
          </ac:spMkLst>
        </pc:spChg>
        <pc:spChg chg="del">
          <ac:chgData name="Alexandre Martins de Souza" userId="94c56585407493ab" providerId="LiveId" clId="{9DB31A21-B5BB-44EA-AAE5-900D585F07F1}" dt="2023-06-01T16:38:16.603" v="3315" actId="478"/>
          <ac:spMkLst>
            <pc:docMk/>
            <pc:sldMk cId="1169983222" sldId="277"/>
            <ac:spMk id="52" creationId="{69820A33-1320-20B0-0C55-FCBDBA993934}"/>
          </ac:spMkLst>
        </pc:spChg>
        <pc:spChg chg="del">
          <ac:chgData name="Alexandre Martins de Souza" userId="94c56585407493ab" providerId="LiveId" clId="{9DB31A21-B5BB-44EA-AAE5-900D585F07F1}" dt="2023-06-01T16:38:21.229" v="3318" actId="478"/>
          <ac:spMkLst>
            <pc:docMk/>
            <pc:sldMk cId="1169983222" sldId="277"/>
            <ac:spMk id="53" creationId="{BC73FB4F-F2E8-B401-C22C-51AE46677045}"/>
          </ac:spMkLst>
        </pc:spChg>
        <pc:graphicFrameChg chg="add mod modGraphic">
          <ac:chgData name="Alexandre Martins de Souza" userId="94c56585407493ab" providerId="LiveId" clId="{9DB31A21-B5BB-44EA-AAE5-900D585F07F1}" dt="2023-06-01T19:47:55.700" v="4903" actId="20577"/>
          <ac:graphicFrameMkLst>
            <pc:docMk/>
            <pc:sldMk cId="1169983222" sldId="277"/>
            <ac:graphicFrameMk id="25" creationId="{E53B3096-C837-8FD8-7A08-FA5F5B318275}"/>
          </ac:graphicFrameMkLst>
        </pc:graphicFrameChg>
        <pc:graphicFrameChg chg="del">
          <ac:chgData name="Alexandre Martins de Souza" userId="94c56585407493ab" providerId="LiveId" clId="{9DB31A21-B5BB-44EA-AAE5-900D585F07F1}" dt="2023-06-01T16:38:14.232" v="3313" actId="478"/>
          <ac:graphicFrameMkLst>
            <pc:docMk/>
            <pc:sldMk cId="1169983222" sldId="277"/>
            <ac:graphicFrameMk id="40" creationId="{E2D410CC-1EC1-A229-539F-93621DEA4FB3}"/>
          </ac:graphicFrameMkLst>
        </pc:graphicFrameChg>
        <pc:graphicFrameChg chg="del">
          <ac:chgData name="Alexandre Martins de Souza" userId="94c56585407493ab" providerId="LiveId" clId="{9DB31A21-B5BB-44EA-AAE5-900D585F07F1}" dt="2023-06-01T16:38:11.938" v="3312" actId="478"/>
          <ac:graphicFrameMkLst>
            <pc:docMk/>
            <pc:sldMk cId="1169983222" sldId="277"/>
            <ac:graphicFrameMk id="51" creationId="{A31A0BC4-4821-316C-1537-39FB56050878}"/>
          </ac:graphicFrameMkLst>
        </pc:graphicFrameChg>
        <pc:graphicFrameChg chg="mod modGraphic">
          <ac:chgData name="Alexandre Martins de Souza" userId="94c56585407493ab" providerId="LiveId" clId="{9DB31A21-B5BB-44EA-AAE5-900D585F07F1}" dt="2023-06-01T19:44:31.856" v="4639" actId="20577"/>
          <ac:graphicFrameMkLst>
            <pc:docMk/>
            <pc:sldMk cId="1169983222" sldId="277"/>
            <ac:graphicFrameMk id="54" creationId="{B080C425-F4E6-768A-D5DC-5D2D3B7B3CA4}"/>
          </ac:graphicFrameMkLst>
        </pc:graphicFrameChg>
        <pc:cxnChg chg="add mod">
          <ac:chgData name="Alexandre Martins de Souza" userId="94c56585407493ab" providerId="LiveId" clId="{9DB31A21-B5BB-44EA-AAE5-900D585F07F1}" dt="2023-06-01T19:17:34.809" v="4452" actId="14100"/>
          <ac:cxnSpMkLst>
            <pc:docMk/>
            <pc:sldMk cId="1169983222" sldId="277"/>
            <ac:cxnSpMk id="13" creationId="{C60223BE-F846-51EE-821B-F9C28B049CC1}"/>
          </ac:cxnSpMkLst>
        </pc:cxnChg>
        <pc:cxnChg chg="add del mod">
          <ac:chgData name="Alexandre Martins de Souza" userId="94c56585407493ab" providerId="LiveId" clId="{9DB31A21-B5BB-44EA-AAE5-900D585F07F1}" dt="2023-06-01T19:16:02.585" v="4433" actId="478"/>
          <ac:cxnSpMkLst>
            <pc:docMk/>
            <pc:sldMk cId="1169983222" sldId="277"/>
            <ac:cxnSpMk id="14" creationId="{1825636C-B9A9-2681-91B3-7CCBEC1FB5D5}"/>
          </ac:cxnSpMkLst>
        </pc:cxnChg>
        <pc:cxnChg chg="add mod">
          <ac:chgData name="Alexandre Martins de Souza" userId="94c56585407493ab" providerId="LiveId" clId="{9DB31A21-B5BB-44EA-AAE5-900D585F07F1}" dt="2023-06-01T19:17:26.784" v="4450" actId="14100"/>
          <ac:cxnSpMkLst>
            <pc:docMk/>
            <pc:sldMk cId="1169983222" sldId="277"/>
            <ac:cxnSpMk id="15" creationId="{D53CDE51-681E-8B4D-FF84-12452561451C}"/>
          </ac:cxnSpMkLst>
        </pc:cxnChg>
        <pc:cxnChg chg="add mod">
          <ac:chgData name="Alexandre Martins de Souza" userId="94c56585407493ab" providerId="LiveId" clId="{9DB31A21-B5BB-44EA-AAE5-900D585F07F1}" dt="2023-06-01T19:17:55.265" v="4463" actId="1036"/>
          <ac:cxnSpMkLst>
            <pc:docMk/>
            <pc:sldMk cId="1169983222" sldId="277"/>
            <ac:cxnSpMk id="18" creationId="{94F99119-41D6-0FC4-ABD7-73E41766F73B}"/>
          </ac:cxnSpMkLst>
        </pc:cxnChg>
      </pc:sldChg>
      <pc:sldChg chg="addSp delSp modSp add del mod ord">
        <pc:chgData name="Alexandre Martins de Souza" userId="94c56585407493ab" providerId="LiveId" clId="{9DB31A21-B5BB-44EA-AAE5-900D585F07F1}" dt="2023-06-06T19:12:13.135" v="13004" actId="47"/>
        <pc:sldMkLst>
          <pc:docMk/>
          <pc:sldMk cId="3156421944" sldId="278"/>
        </pc:sldMkLst>
        <pc:spChg chg="del">
          <ac:chgData name="Alexandre Martins de Souza" userId="94c56585407493ab" providerId="LiveId" clId="{9DB31A21-B5BB-44EA-AAE5-900D585F07F1}" dt="2023-06-01T16:42:06.639" v="3375" actId="478"/>
          <ac:spMkLst>
            <pc:docMk/>
            <pc:sldMk cId="3156421944" sldId="278"/>
            <ac:spMk id="2" creationId="{E4A71EA6-5E95-49FF-4432-DFD56B281187}"/>
          </ac:spMkLst>
        </pc:spChg>
        <pc:spChg chg="del">
          <ac:chgData name="Alexandre Martins de Souza" userId="94c56585407493ab" providerId="LiveId" clId="{9DB31A21-B5BB-44EA-AAE5-900D585F07F1}" dt="2023-06-01T16:42:06.639" v="3375" actId="478"/>
          <ac:spMkLst>
            <pc:docMk/>
            <pc:sldMk cId="3156421944" sldId="278"/>
            <ac:spMk id="4" creationId="{4EC9622F-A1FB-187A-9F18-5CED8078C204}"/>
          </ac:spMkLst>
        </pc:spChg>
        <pc:spChg chg="del">
          <ac:chgData name="Alexandre Martins de Souza" userId="94c56585407493ab" providerId="LiveId" clId="{9DB31A21-B5BB-44EA-AAE5-900D585F07F1}" dt="2023-06-01T16:42:06.639" v="3375" actId="478"/>
          <ac:spMkLst>
            <pc:docMk/>
            <pc:sldMk cId="3156421944" sldId="278"/>
            <ac:spMk id="5" creationId="{393344B1-DCAF-6E5A-E257-56836E9EFE4B}"/>
          </ac:spMkLst>
        </pc:spChg>
        <pc:spChg chg="del">
          <ac:chgData name="Alexandre Martins de Souza" userId="94c56585407493ab" providerId="LiveId" clId="{9DB31A21-B5BB-44EA-AAE5-900D585F07F1}" dt="2023-06-01T16:42:06.639" v="3375" actId="478"/>
          <ac:spMkLst>
            <pc:docMk/>
            <pc:sldMk cId="3156421944" sldId="278"/>
            <ac:spMk id="6" creationId="{3627CC26-34EF-4BB9-B289-9EC56B07D1E6}"/>
          </ac:spMkLst>
        </pc:spChg>
        <pc:spChg chg="del">
          <ac:chgData name="Alexandre Martins de Souza" userId="94c56585407493ab" providerId="LiveId" clId="{9DB31A21-B5BB-44EA-AAE5-900D585F07F1}" dt="2023-06-01T16:42:06.639" v="3375" actId="478"/>
          <ac:spMkLst>
            <pc:docMk/>
            <pc:sldMk cId="3156421944" sldId="278"/>
            <ac:spMk id="7" creationId="{4E98E6AD-9D37-499C-898E-ED12AC36D31D}"/>
          </ac:spMkLst>
        </pc:spChg>
        <pc:spChg chg="del">
          <ac:chgData name="Alexandre Martins de Souza" userId="94c56585407493ab" providerId="LiveId" clId="{9DB31A21-B5BB-44EA-AAE5-900D585F07F1}" dt="2023-06-01T16:42:06.639" v="3375" actId="478"/>
          <ac:spMkLst>
            <pc:docMk/>
            <pc:sldMk cId="3156421944" sldId="278"/>
            <ac:spMk id="8" creationId="{92908AF9-2A07-4B50-BC13-471792106EC8}"/>
          </ac:spMkLst>
        </pc:spChg>
        <pc:spChg chg="add mod">
          <ac:chgData name="Alexandre Martins de Souza" userId="94c56585407493ab" providerId="LiveId" clId="{9DB31A21-B5BB-44EA-AAE5-900D585F07F1}" dt="2023-06-01T16:47:13.208" v="3519" actId="1076"/>
          <ac:spMkLst>
            <pc:docMk/>
            <pc:sldMk cId="3156421944" sldId="278"/>
            <ac:spMk id="9" creationId="{969377C1-C3C8-7FBE-2773-96FD893DB0E9}"/>
          </ac:spMkLst>
        </pc:spChg>
        <pc:spChg chg="del">
          <ac:chgData name="Alexandre Martins de Souza" userId="94c56585407493ab" providerId="LiveId" clId="{9DB31A21-B5BB-44EA-AAE5-900D585F07F1}" dt="2023-06-01T16:42:06.639" v="3375" actId="478"/>
          <ac:spMkLst>
            <pc:docMk/>
            <pc:sldMk cId="3156421944" sldId="278"/>
            <ac:spMk id="10" creationId="{956F3FB4-97F6-BD4F-6EAC-472FDA906903}"/>
          </ac:spMkLst>
        </pc:spChg>
        <pc:spChg chg="mod">
          <ac:chgData name="Alexandre Martins de Souza" userId="94c56585407493ab" providerId="LiveId" clId="{9DB31A21-B5BB-44EA-AAE5-900D585F07F1}" dt="2023-06-01T16:44:08.277" v="3480" actId="1076"/>
          <ac:spMkLst>
            <pc:docMk/>
            <pc:sldMk cId="3156421944" sldId="278"/>
            <ac:spMk id="13" creationId="{D485127D-6BC3-83CB-00F8-30DC0F4314D9}"/>
          </ac:spMkLst>
        </pc:spChg>
        <pc:spChg chg="del">
          <ac:chgData name="Alexandre Martins de Souza" userId="94c56585407493ab" providerId="LiveId" clId="{9DB31A21-B5BB-44EA-AAE5-900D585F07F1}" dt="2023-06-01T16:42:06.639" v="3375" actId="478"/>
          <ac:spMkLst>
            <pc:docMk/>
            <pc:sldMk cId="3156421944" sldId="278"/>
            <ac:spMk id="14" creationId="{95A909B5-1A3E-A7E6-FE6B-E3C2360A38FB}"/>
          </ac:spMkLst>
        </pc:spChg>
        <pc:spChg chg="del">
          <ac:chgData name="Alexandre Martins de Souza" userId="94c56585407493ab" providerId="LiveId" clId="{9DB31A21-B5BB-44EA-AAE5-900D585F07F1}" dt="2023-06-01T16:42:06.639" v="3375" actId="478"/>
          <ac:spMkLst>
            <pc:docMk/>
            <pc:sldMk cId="3156421944" sldId="278"/>
            <ac:spMk id="15" creationId="{412B20B6-449D-3540-7D8A-E9D57F12CC4F}"/>
          </ac:spMkLst>
        </pc:spChg>
        <pc:spChg chg="del">
          <ac:chgData name="Alexandre Martins de Souza" userId="94c56585407493ab" providerId="LiveId" clId="{9DB31A21-B5BB-44EA-AAE5-900D585F07F1}" dt="2023-06-01T16:42:06.639" v="3375" actId="478"/>
          <ac:spMkLst>
            <pc:docMk/>
            <pc:sldMk cId="3156421944" sldId="278"/>
            <ac:spMk id="22" creationId="{8E89137E-7DED-960A-1D1E-EF3C32B37717}"/>
          </ac:spMkLst>
        </pc:spChg>
        <pc:spChg chg="add mod">
          <ac:chgData name="Alexandre Martins de Souza" userId="94c56585407493ab" providerId="LiveId" clId="{9DB31A21-B5BB-44EA-AAE5-900D585F07F1}" dt="2023-06-01T18:22:03.666" v="3575" actId="1076"/>
          <ac:spMkLst>
            <pc:docMk/>
            <pc:sldMk cId="3156421944" sldId="278"/>
            <ac:spMk id="24" creationId="{00D25A92-253C-769E-D3F8-9D42E205D42B}"/>
          </ac:spMkLst>
        </pc:spChg>
        <pc:spChg chg="add mod">
          <ac:chgData name="Alexandre Martins de Souza" userId="94c56585407493ab" providerId="LiveId" clId="{9DB31A21-B5BB-44EA-AAE5-900D585F07F1}" dt="2023-06-01T18:22:32.542" v="3582" actId="1076"/>
          <ac:spMkLst>
            <pc:docMk/>
            <pc:sldMk cId="3156421944" sldId="278"/>
            <ac:spMk id="25" creationId="{D7F75BEB-9A33-95B2-6CE1-AAF2770652AC}"/>
          </ac:spMkLst>
        </pc:spChg>
        <pc:spChg chg="add mod">
          <ac:chgData name="Alexandre Martins de Souza" userId="94c56585407493ab" providerId="LiveId" clId="{9DB31A21-B5BB-44EA-AAE5-900D585F07F1}" dt="2023-06-01T18:22:21.747" v="3579" actId="1076"/>
          <ac:spMkLst>
            <pc:docMk/>
            <pc:sldMk cId="3156421944" sldId="278"/>
            <ac:spMk id="26" creationId="{C526B805-547B-02B8-2223-BF3589D4FD6A}"/>
          </ac:spMkLst>
        </pc:spChg>
        <pc:spChg chg="add mod">
          <ac:chgData name="Alexandre Martins de Souza" userId="94c56585407493ab" providerId="LiveId" clId="{9DB31A21-B5BB-44EA-AAE5-900D585F07F1}" dt="2023-06-01T18:22:37.877" v="3585" actId="20577"/>
          <ac:spMkLst>
            <pc:docMk/>
            <pc:sldMk cId="3156421944" sldId="278"/>
            <ac:spMk id="27" creationId="{D9FAC30D-C9B8-01DB-F721-A3808F9FBE01}"/>
          </ac:spMkLst>
        </pc:spChg>
        <pc:spChg chg="add mod">
          <ac:chgData name="Alexandre Martins de Souza" userId="94c56585407493ab" providerId="LiveId" clId="{9DB31A21-B5BB-44EA-AAE5-900D585F07F1}" dt="2023-06-01T18:22:47.616" v="3590" actId="1076"/>
          <ac:spMkLst>
            <pc:docMk/>
            <pc:sldMk cId="3156421944" sldId="278"/>
            <ac:spMk id="28" creationId="{0C7AE804-77F7-833F-D029-0378ECAFA25D}"/>
          </ac:spMkLst>
        </pc:spChg>
        <pc:spChg chg="add mod">
          <ac:chgData name="Alexandre Martins de Souza" userId="94c56585407493ab" providerId="LiveId" clId="{9DB31A21-B5BB-44EA-AAE5-900D585F07F1}" dt="2023-06-01T18:31:43.940" v="3699" actId="1076"/>
          <ac:spMkLst>
            <pc:docMk/>
            <pc:sldMk cId="3156421944" sldId="278"/>
            <ac:spMk id="42" creationId="{539D19CA-D497-881E-6553-6272913227D1}"/>
          </ac:spMkLst>
        </pc:spChg>
        <pc:spChg chg="add del mod">
          <ac:chgData name="Alexandre Martins de Souza" userId="94c56585407493ab" providerId="LiveId" clId="{9DB31A21-B5BB-44EA-AAE5-900D585F07F1}" dt="2023-06-01T18:30:32.619" v="3660" actId="478"/>
          <ac:spMkLst>
            <pc:docMk/>
            <pc:sldMk cId="3156421944" sldId="278"/>
            <ac:spMk id="44" creationId="{752681C6-0940-6068-F6C7-4C183D51D208}"/>
          </ac:spMkLst>
        </pc:spChg>
        <pc:spChg chg="add mod">
          <ac:chgData name="Alexandre Martins de Souza" userId="94c56585407493ab" providerId="LiveId" clId="{9DB31A21-B5BB-44EA-AAE5-900D585F07F1}" dt="2023-06-01T18:34:28.428" v="3766" actId="1076"/>
          <ac:spMkLst>
            <pc:docMk/>
            <pc:sldMk cId="3156421944" sldId="278"/>
            <ac:spMk id="45" creationId="{F83DEC2F-BC1B-2EEE-940F-43D8DFC465D9}"/>
          </ac:spMkLst>
        </pc:spChg>
        <pc:spChg chg="add mod">
          <ac:chgData name="Alexandre Martins de Souza" userId="94c56585407493ab" providerId="LiveId" clId="{9DB31A21-B5BB-44EA-AAE5-900D585F07F1}" dt="2023-06-01T18:33:38.061" v="3747" actId="1076"/>
          <ac:spMkLst>
            <pc:docMk/>
            <pc:sldMk cId="3156421944" sldId="278"/>
            <ac:spMk id="46" creationId="{6493DEE4-1634-901B-D902-C4EAC7AB810D}"/>
          </ac:spMkLst>
        </pc:spChg>
        <pc:spChg chg="add mod">
          <ac:chgData name="Alexandre Martins de Souza" userId="94c56585407493ab" providerId="LiveId" clId="{9DB31A21-B5BB-44EA-AAE5-900D585F07F1}" dt="2023-06-01T18:34:23.232" v="3764" actId="1076"/>
          <ac:spMkLst>
            <pc:docMk/>
            <pc:sldMk cId="3156421944" sldId="278"/>
            <ac:spMk id="47" creationId="{9D5BE5FD-5440-6DEF-31E4-273341C02492}"/>
          </ac:spMkLst>
        </pc:spChg>
        <pc:spChg chg="add mod">
          <ac:chgData name="Alexandre Martins de Souza" userId="94c56585407493ab" providerId="LiveId" clId="{9DB31A21-B5BB-44EA-AAE5-900D585F07F1}" dt="2023-06-01T18:34:09.707" v="3759" actId="20577"/>
          <ac:spMkLst>
            <pc:docMk/>
            <pc:sldMk cId="3156421944" sldId="278"/>
            <ac:spMk id="48" creationId="{824B5358-3849-FEA1-A3BA-21AD214E40A2}"/>
          </ac:spMkLst>
        </pc:spChg>
        <pc:spChg chg="add mod">
          <ac:chgData name="Alexandre Martins de Souza" userId="94c56585407493ab" providerId="LiveId" clId="{9DB31A21-B5BB-44EA-AAE5-900D585F07F1}" dt="2023-06-01T18:34:18.950" v="3763" actId="20577"/>
          <ac:spMkLst>
            <pc:docMk/>
            <pc:sldMk cId="3156421944" sldId="278"/>
            <ac:spMk id="49" creationId="{F098CBBF-966B-A927-2C0C-F41B5C17D96E}"/>
          </ac:spMkLst>
        </pc:spChg>
        <pc:spChg chg="add mod">
          <ac:chgData name="Alexandre Martins de Souza" userId="94c56585407493ab" providerId="LiveId" clId="{9DB31A21-B5BB-44EA-AAE5-900D585F07F1}" dt="2023-06-01T18:35:20.037" v="3774" actId="1076"/>
          <ac:spMkLst>
            <pc:docMk/>
            <pc:sldMk cId="3156421944" sldId="278"/>
            <ac:spMk id="50" creationId="{EF6AFB7D-1105-D17E-B476-CB9B13AA9D19}"/>
          </ac:spMkLst>
        </pc:spChg>
        <pc:spChg chg="add mod">
          <ac:chgData name="Alexandre Martins de Souza" userId="94c56585407493ab" providerId="LiveId" clId="{9DB31A21-B5BB-44EA-AAE5-900D585F07F1}" dt="2023-06-01T18:35:15.354" v="3773" actId="1076"/>
          <ac:spMkLst>
            <pc:docMk/>
            <pc:sldMk cId="3156421944" sldId="278"/>
            <ac:spMk id="51" creationId="{A4258B4B-0A29-A2A3-4940-ECAF548D7756}"/>
          </ac:spMkLst>
        </pc:spChg>
        <pc:spChg chg="add mod">
          <ac:chgData name="Alexandre Martins de Souza" userId="94c56585407493ab" providerId="LiveId" clId="{9DB31A21-B5BB-44EA-AAE5-900D585F07F1}" dt="2023-06-01T18:35:25.029" v="3776" actId="1076"/>
          <ac:spMkLst>
            <pc:docMk/>
            <pc:sldMk cId="3156421944" sldId="278"/>
            <ac:spMk id="52" creationId="{405C38A0-F3BE-BB06-B18B-11FD7F93892F}"/>
          </ac:spMkLst>
        </pc:spChg>
        <pc:spChg chg="add mod">
          <ac:chgData name="Alexandre Martins de Souza" userId="94c56585407493ab" providerId="LiveId" clId="{9DB31A21-B5BB-44EA-AAE5-900D585F07F1}" dt="2023-06-01T18:35:32.694" v="3778" actId="1076"/>
          <ac:spMkLst>
            <pc:docMk/>
            <pc:sldMk cId="3156421944" sldId="278"/>
            <ac:spMk id="53" creationId="{47A4FBAC-8FE6-8C17-EDF3-6C65D81FDDE0}"/>
          </ac:spMkLst>
        </pc:spChg>
        <pc:spChg chg="add mod">
          <ac:chgData name="Alexandre Martins de Souza" userId="94c56585407493ab" providerId="LiveId" clId="{9DB31A21-B5BB-44EA-AAE5-900D585F07F1}" dt="2023-06-01T18:35:40.485" v="3780" actId="1076"/>
          <ac:spMkLst>
            <pc:docMk/>
            <pc:sldMk cId="3156421944" sldId="278"/>
            <ac:spMk id="54" creationId="{47C3759A-D661-1AF4-701D-15C354A833A5}"/>
          </ac:spMkLst>
        </pc:spChg>
        <pc:spChg chg="add mod">
          <ac:chgData name="Alexandre Martins de Souza" userId="94c56585407493ab" providerId="LiveId" clId="{9DB31A21-B5BB-44EA-AAE5-900D585F07F1}" dt="2023-06-01T18:35:47.995" v="3782" actId="1076"/>
          <ac:spMkLst>
            <pc:docMk/>
            <pc:sldMk cId="3156421944" sldId="278"/>
            <ac:spMk id="55" creationId="{1514B60C-7D3F-9619-79EC-1A5230007FA6}"/>
          </ac:spMkLst>
        </pc:spChg>
        <pc:spChg chg="add mod">
          <ac:chgData name="Alexandre Martins de Souza" userId="94c56585407493ab" providerId="LiveId" clId="{9DB31A21-B5BB-44EA-AAE5-900D585F07F1}" dt="2023-06-01T18:35:55.523" v="3787" actId="1076"/>
          <ac:spMkLst>
            <pc:docMk/>
            <pc:sldMk cId="3156421944" sldId="278"/>
            <ac:spMk id="56" creationId="{1F06C3DD-8CD7-68E6-2E8A-660B9D3BEF70}"/>
          </ac:spMkLst>
        </pc:spChg>
        <pc:spChg chg="add mod">
          <ac:chgData name="Alexandre Martins de Souza" userId="94c56585407493ab" providerId="LiveId" clId="{9DB31A21-B5BB-44EA-AAE5-900D585F07F1}" dt="2023-06-01T18:36:04.954" v="3793" actId="1076"/>
          <ac:spMkLst>
            <pc:docMk/>
            <pc:sldMk cId="3156421944" sldId="278"/>
            <ac:spMk id="57" creationId="{733B118B-115A-C0FC-1B71-C04FEDD77DF9}"/>
          </ac:spMkLst>
        </pc:spChg>
        <pc:spChg chg="add mod">
          <ac:chgData name="Alexandre Martins de Souza" userId="94c56585407493ab" providerId="LiveId" clId="{9DB31A21-B5BB-44EA-AAE5-900D585F07F1}" dt="2023-06-01T18:36:20.887" v="3799" actId="1076"/>
          <ac:spMkLst>
            <pc:docMk/>
            <pc:sldMk cId="3156421944" sldId="278"/>
            <ac:spMk id="58" creationId="{4970FF98-824A-60F1-8EF2-743AABD9FB9F}"/>
          </ac:spMkLst>
        </pc:spChg>
        <pc:spChg chg="add mod">
          <ac:chgData name="Alexandre Martins de Souza" userId="94c56585407493ab" providerId="LiveId" clId="{9DB31A21-B5BB-44EA-AAE5-900D585F07F1}" dt="2023-06-01T18:36:31.056" v="3801" actId="1076"/>
          <ac:spMkLst>
            <pc:docMk/>
            <pc:sldMk cId="3156421944" sldId="278"/>
            <ac:spMk id="59" creationId="{26B4440E-A9AF-FD5C-0DD9-B8068B3B5568}"/>
          </ac:spMkLst>
        </pc:spChg>
        <pc:spChg chg="add mod">
          <ac:chgData name="Alexandre Martins de Souza" userId="94c56585407493ab" providerId="LiveId" clId="{9DB31A21-B5BB-44EA-AAE5-900D585F07F1}" dt="2023-06-01T18:36:35.969" v="3803" actId="1076"/>
          <ac:spMkLst>
            <pc:docMk/>
            <pc:sldMk cId="3156421944" sldId="278"/>
            <ac:spMk id="60" creationId="{3BDB4482-230D-989E-EEEF-35BDC271E8B0}"/>
          </ac:spMkLst>
        </pc:spChg>
        <pc:spChg chg="add mod">
          <ac:chgData name="Alexandre Martins de Souza" userId="94c56585407493ab" providerId="LiveId" clId="{9DB31A21-B5BB-44EA-AAE5-900D585F07F1}" dt="2023-06-01T18:36:40.022" v="3805" actId="1076"/>
          <ac:spMkLst>
            <pc:docMk/>
            <pc:sldMk cId="3156421944" sldId="278"/>
            <ac:spMk id="61" creationId="{86B71624-5AB1-029F-5D7D-F68F90B04B76}"/>
          </ac:spMkLst>
        </pc:spChg>
        <pc:spChg chg="add mod">
          <ac:chgData name="Alexandre Martins de Souza" userId="94c56585407493ab" providerId="LiveId" clId="{9DB31A21-B5BB-44EA-AAE5-900D585F07F1}" dt="2023-06-01T18:36:49.608" v="3810" actId="1076"/>
          <ac:spMkLst>
            <pc:docMk/>
            <pc:sldMk cId="3156421944" sldId="278"/>
            <ac:spMk id="62" creationId="{5B7C85FF-B8B8-1BFA-2D06-07A095C20A4D}"/>
          </ac:spMkLst>
        </pc:spChg>
        <pc:spChg chg="add mod">
          <ac:chgData name="Alexandre Martins de Souza" userId="94c56585407493ab" providerId="LiveId" clId="{9DB31A21-B5BB-44EA-AAE5-900D585F07F1}" dt="2023-06-01T18:37:02.389" v="3815" actId="1076"/>
          <ac:spMkLst>
            <pc:docMk/>
            <pc:sldMk cId="3156421944" sldId="278"/>
            <ac:spMk id="63" creationId="{CBDD7C38-6E8E-0685-D95A-0DFA0E4023B6}"/>
          </ac:spMkLst>
        </pc:spChg>
        <pc:spChg chg="add mod">
          <ac:chgData name="Alexandre Martins de Souza" userId="94c56585407493ab" providerId="LiveId" clId="{9DB31A21-B5BB-44EA-AAE5-900D585F07F1}" dt="2023-06-01T18:37:10.522" v="3819" actId="1076"/>
          <ac:spMkLst>
            <pc:docMk/>
            <pc:sldMk cId="3156421944" sldId="278"/>
            <ac:spMk id="64" creationId="{0CA16BF6-F3F2-3C3C-8EAC-02400E12D4F6}"/>
          </ac:spMkLst>
        </pc:spChg>
        <pc:spChg chg="add mod">
          <ac:chgData name="Alexandre Martins de Souza" userId="94c56585407493ab" providerId="LiveId" clId="{9DB31A21-B5BB-44EA-AAE5-900D585F07F1}" dt="2023-06-01T18:37:18.019" v="3821" actId="1076"/>
          <ac:spMkLst>
            <pc:docMk/>
            <pc:sldMk cId="3156421944" sldId="278"/>
            <ac:spMk id="65" creationId="{CCC597BA-56DF-3BF1-7E3C-31E22E4806C7}"/>
          </ac:spMkLst>
        </pc:spChg>
        <pc:spChg chg="add mod">
          <ac:chgData name="Alexandre Martins de Souza" userId="94c56585407493ab" providerId="LiveId" clId="{9DB31A21-B5BB-44EA-AAE5-900D585F07F1}" dt="2023-06-01T18:37:22.713" v="3823" actId="1076"/>
          <ac:spMkLst>
            <pc:docMk/>
            <pc:sldMk cId="3156421944" sldId="278"/>
            <ac:spMk id="66" creationId="{2FBC5F0E-D311-840F-FD12-1D18627A34C2}"/>
          </ac:spMkLst>
        </pc:spChg>
        <pc:spChg chg="add mod">
          <ac:chgData name="Alexandre Martins de Souza" userId="94c56585407493ab" providerId="LiveId" clId="{9DB31A21-B5BB-44EA-AAE5-900D585F07F1}" dt="2023-06-01T18:37:28.196" v="3825" actId="1076"/>
          <ac:spMkLst>
            <pc:docMk/>
            <pc:sldMk cId="3156421944" sldId="278"/>
            <ac:spMk id="67" creationId="{388EB3BC-F994-09F9-3A6A-F0890F05C356}"/>
          </ac:spMkLst>
        </pc:spChg>
        <pc:graphicFrameChg chg="add del mod">
          <ac:chgData name="Alexandre Martins de Souza" userId="94c56585407493ab" providerId="LiveId" clId="{9DB31A21-B5BB-44EA-AAE5-900D585F07F1}" dt="2023-06-01T18:12:35.395" v="3531" actId="478"/>
          <ac:graphicFrameMkLst>
            <pc:docMk/>
            <pc:sldMk cId="3156421944" sldId="278"/>
            <ac:graphicFrameMk id="16" creationId="{63411399-DB4A-9FCB-97A0-AD4B1104C0E4}"/>
          </ac:graphicFrameMkLst>
        </pc:graphicFrameChg>
        <pc:graphicFrameChg chg="add del mod">
          <ac:chgData name="Alexandre Martins de Souza" userId="94c56585407493ab" providerId="LiveId" clId="{9DB31A21-B5BB-44EA-AAE5-900D585F07F1}" dt="2023-06-01T18:13:55.718" v="3549" actId="478"/>
          <ac:graphicFrameMkLst>
            <pc:docMk/>
            <pc:sldMk cId="3156421944" sldId="278"/>
            <ac:graphicFrameMk id="19" creationId="{517FDD29-E60D-764D-7348-393CBF1B4C0B}"/>
          </ac:graphicFrameMkLst>
        </pc:graphicFrameChg>
        <pc:picChg chg="add del mod modCrop">
          <ac:chgData name="Alexandre Martins de Souza" userId="94c56585407493ab" providerId="LiveId" clId="{9DB31A21-B5BB-44EA-AAE5-900D585F07F1}" dt="2023-06-01T18:12:36.317" v="3532" actId="478"/>
          <ac:picMkLst>
            <pc:docMk/>
            <pc:sldMk cId="3156421944" sldId="278"/>
            <ac:picMk id="12" creationId="{C79AD0F8-755E-294F-48FE-47E65B89DB90}"/>
          </ac:picMkLst>
        </pc:picChg>
        <pc:picChg chg="add del mod modCrop">
          <ac:chgData name="Alexandre Martins de Souza" userId="94c56585407493ab" providerId="LiveId" clId="{9DB31A21-B5BB-44EA-AAE5-900D585F07F1}" dt="2023-06-01T18:19:12.183" v="3550" actId="478"/>
          <ac:picMkLst>
            <pc:docMk/>
            <pc:sldMk cId="3156421944" sldId="278"/>
            <ac:picMk id="18" creationId="{3F8C7FD0-F759-70A2-6C83-F0B48D9D6B6C}"/>
          </ac:picMkLst>
        </pc:picChg>
        <pc:picChg chg="add mod modCrop">
          <ac:chgData name="Alexandre Martins de Souza" userId="94c56585407493ab" providerId="LiveId" clId="{9DB31A21-B5BB-44EA-AAE5-900D585F07F1}" dt="2023-06-01T18:20:54.865" v="3561" actId="1076"/>
          <ac:picMkLst>
            <pc:docMk/>
            <pc:sldMk cId="3156421944" sldId="278"/>
            <ac:picMk id="21" creationId="{ADB2EF7C-CB57-7DFF-1AFE-CF280AE085DF}"/>
          </ac:picMkLst>
        </pc:picChg>
        <pc:picChg chg="add mod modCrop">
          <ac:chgData name="Alexandre Martins de Souza" userId="94c56585407493ab" providerId="LiveId" clId="{9DB31A21-B5BB-44EA-AAE5-900D585F07F1}" dt="2023-06-01T18:31:39.671" v="3698" actId="1076"/>
          <ac:picMkLst>
            <pc:docMk/>
            <pc:sldMk cId="3156421944" sldId="278"/>
            <ac:picMk id="30" creationId="{19466A73-8792-5D56-7560-C8983CD9D50A}"/>
          </ac:picMkLst>
        </pc:picChg>
        <pc:picChg chg="add mod modCrop">
          <ac:chgData name="Alexandre Martins de Souza" userId="94c56585407493ab" providerId="LiveId" clId="{9DB31A21-B5BB-44EA-AAE5-900D585F07F1}" dt="2023-06-01T18:34:25.268" v="3765" actId="1076"/>
          <ac:picMkLst>
            <pc:docMk/>
            <pc:sldMk cId="3156421944" sldId="278"/>
            <ac:picMk id="32" creationId="{3FC3E043-376B-1F2C-5549-732AAC827CDF}"/>
          </ac:picMkLst>
        </pc:picChg>
        <pc:picChg chg="add mod modCrop">
          <ac:chgData name="Alexandre Martins de Souza" userId="94c56585407493ab" providerId="LiveId" clId="{9DB31A21-B5BB-44EA-AAE5-900D585F07F1}" dt="2023-06-01T18:32:34.535" v="3724" actId="1076"/>
          <ac:picMkLst>
            <pc:docMk/>
            <pc:sldMk cId="3156421944" sldId="278"/>
            <ac:picMk id="34" creationId="{FC463BE1-401E-11CA-E463-AA6BDC2FA934}"/>
          </ac:picMkLst>
        </pc:picChg>
        <pc:picChg chg="add mod modCrop">
          <ac:chgData name="Alexandre Martins de Souza" userId="94c56585407493ab" providerId="LiveId" clId="{9DB31A21-B5BB-44EA-AAE5-900D585F07F1}" dt="2023-06-01T18:34:03.056" v="3755" actId="1076"/>
          <ac:picMkLst>
            <pc:docMk/>
            <pc:sldMk cId="3156421944" sldId="278"/>
            <ac:picMk id="36" creationId="{C8DAAB66-BE7F-7770-7915-4C5FF43AD00C}"/>
          </ac:picMkLst>
        </pc:picChg>
        <pc:picChg chg="add mod modCrop">
          <ac:chgData name="Alexandre Martins de Souza" userId="94c56585407493ab" providerId="LiveId" clId="{9DB31A21-B5BB-44EA-AAE5-900D585F07F1}" dt="2023-06-01T18:32:47.792" v="3728" actId="14100"/>
          <ac:picMkLst>
            <pc:docMk/>
            <pc:sldMk cId="3156421944" sldId="278"/>
            <ac:picMk id="38" creationId="{F84C43E3-2262-5C2B-D236-127909D0A970}"/>
          </ac:picMkLst>
        </pc:picChg>
        <pc:picChg chg="add mod modCrop">
          <ac:chgData name="Alexandre Martins de Souza" userId="94c56585407493ab" providerId="LiveId" clId="{9DB31A21-B5BB-44EA-AAE5-900D585F07F1}" dt="2023-06-01T18:34:03.056" v="3755" actId="1076"/>
          <ac:picMkLst>
            <pc:docMk/>
            <pc:sldMk cId="3156421944" sldId="278"/>
            <ac:picMk id="40" creationId="{5F525B62-6A85-67E7-3F05-68153E99877B}"/>
          </ac:picMkLst>
        </pc:picChg>
      </pc:sldChg>
      <pc:sldChg chg="addSp delSp modSp add del mod">
        <pc:chgData name="Alexandre Martins de Souza" userId="94c56585407493ab" providerId="LiveId" clId="{9DB31A21-B5BB-44EA-AAE5-900D585F07F1}" dt="2023-06-07T17:10:44.184" v="17582" actId="47"/>
        <pc:sldMkLst>
          <pc:docMk/>
          <pc:sldMk cId="4246626433" sldId="279"/>
        </pc:sldMkLst>
        <pc:spChg chg="add mod">
          <ac:chgData name="Alexandre Martins de Souza" userId="94c56585407493ab" providerId="LiveId" clId="{9DB31A21-B5BB-44EA-AAE5-900D585F07F1}" dt="2023-06-01T19:59:02.117" v="5100" actId="1076"/>
          <ac:spMkLst>
            <pc:docMk/>
            <pc:sldMk cId="4246626433" sldId="279"/>
            <ac:spMk id="2" creationId="{29A58884-08A3-5C97-0CF2-CBE1F5508F45}"/>
          </ac:spMkLst>
        </pc:spChg>
        <pc:spChg chg="mod">
          <ac:chgData name="Alexandre Martins de Souza" userId="94c56585407493ab" providerId="LiveId" clId="{9DB31A21-B5BB-44EA-AAE5-900D585F07F1}" dt="2023-06-01T19:59:06.873" v="5102" actId="1076"/>
          <ac:spMkLst>
            <pc:docMk/>
            <pc:sldMk cId="4246626433" sldId="279"/>
            <ac:spMk id="4" creationId="{F5593CFE-06BD-22AB-F682-83D8CFBF9A37}"/>
          </ac:spMkLst>
        </pc:spChg>
        <pc:spChg chg="del mod">
          <ac:chgData name="Alexandre Martins de Souza" userId="94c56585407493ab" providerId="LiveId" clId="{9DB31A21-B5BB-44EA-AAE5-900D585F07F1}" dt="2023-06-01T19:57:47.469" v="5039" actId="478"/>
          <ac:spMkLst>
            <pc:docMk/>
            <pc:sldMk cId="4246626433" sldId="279"/>
            <ac:spMk id="5" creationId="{EE4FC338-AAB3-F9F4-7B97-31619EB33C40}"/>
          </ac:spMkLst>
        </pc:spChg>
        <pc:spChg chg="mod">
          <ac:chgData name="Alexandre Martins de Souza" userId="94c56585407493ab" providerId="LiveId" clId="{9DB31A21-B5BB-44EA-AAE5-900D585F07F1}" dt="2023-06-01T20:05:15.244" v="5296" actId="1076"/>
          <ac:spMkLst>
            <pc:docMk/>
            <pc:sldMk cId="4246626433" sldId="279"/>
            <ac:spMk id="6" creationId="{D918C5B9-0E5B-0681-56CD-C90D0E8B00A1}"/>
          </ac:spMkLst>
        </pc:spChg>
        <pc:spChg chg="del mod">
          <ac:chgData name="Alexandre Martins de Souza" userId="94c56585407493ab" providerId="LiveId" clId="{9DB31A21-B5BB-44EA-AAE5-900D585F07F1}" dt="2023-06-01T19:57:48.306" v="5040" actId="478"/>
          <ac:spMkLst>
            <pc:docMk/>
            <pc:sldMk cId="4246626433" sldId="279"/>
            <ac:spMk id="7" creationId="{2B3A7917-C4E0-E2E4-DD78-712702FEC09B}"/>
          </ac:spMkLst>
        </pc:spChg>
        <pc:spChg chg="del mod">
          <ac:chgData name="Alexandre Martins de Souza" userId="94c56585407493ab" providerId="LiveId" clId="{9DB31A21-B5BB-44EA-AAE5-900D585F07F1}" dt="2023-06-01T19:52:29.322" v="4931" actId="478"/>
          <ac:spMkLst>
            <pc:docMk/>
            <pc:sldMk cId="4246626433" sldId="279"/>
            <ac:spMk id="9" creationId="{A66B59E5-C1DD-E16D-6BE1-DDED5B15FB64}"/>
          </ac:spMkLst>
        </pc:spChg>
        <pc:spChg chg="mod">
          <ac:chgData name="Alexandre Martins de Souza" userId="94c56585407493ab" providerId="LiveId" clId="{9DB31A21-B5BB-44EA-AAE5-900D585F07F1}" dt="2023-06-01T19:59:02.117" v="5100" actId="1076"/>
          <ac:spMkLst>
            <pc:docMk/>
            <pc:sldMk cId="4246626433" sldId="279"/>
            <ac:spMk id="10" creationId="{C40C5E9D-FA2E-B407-7F42-D25636EBDE8A}"/>
          </ac:spMkLst>
        </pc:spChg>
        <pc:spChg chg="add mod">
          <ac:chgData name="Alexandre Martins de Souza" userId="94c56585407493ab" providerId="LiveId" clId="{9DB31A21-B5BB-44EA-AAE5-900D585F07F1}" dt="2023-06-01T19:59:02.117" v="5100" actId="1076"/>
          <ac:spMkLst>
            <pc:docMk/>
            <pc:sldMk cId="4246626433" sldId="279"/>
            <ac:spMk id="12" creationId="{33DCF09D-8026-F63E-1CBB-7DF44692EDD7}"/>
          </ac:spMkLst>
        </pc:spChg>
        <pc:spChg chg="add mod">
          <ac:chgData name="Alexandre Martins de Souza" userId="94c56585407493ab" providerId="LiveId" clId="{9DB31A21-B5BB-44EA-AAE5-900D585F07F1}" dt="2023-06-01T19:59:02.117" v="5100" actId="1076"/>
          <ac:spMkLst>
            <pc:docMk/>
            <pc:sldMk cId="4246626433" sldId="279"/>
            <ac:spMk id="14" creationId="{3FD85319-A3FB-C23D-242E-34C3C653EF13}"/>
          </ac:spMkLst>
        </pc:spChg>
        <pc:spChg chg="del mod">
          <ac:chgData name="Alexandre Martins de Souza" userId="94c56585407493ab" providerId="LiveId" clId="{9DB31A21-B5BB-44EA-AAE5-900D585F07F1}" dt="2023-06-01T19:54:10.260" v="4981" actId="478"/>
          <ac:spMkLst>
            <pc:docMk/>
            <pc:sldMk cId="4246626433" sldId="279"/>
            <ac:spMk id="16" creationId="{3FA7F360-4FD3-9B2D-E55D-46977EFCEC6E}"/>
          </ac:spMkLst>
        </pc:spChg>
        <pc:spChg chg="del mod">
          <ac:chgData name="Alexandre Martins de Souza" userId="94c56585407493ab" providerId="LiveId" clId="{9DB31A21-B5BB-44EA-AAE5-900D585F07F1}" dt="2023-06-01T19:53:50.341" v="4975" actId="478"/>
          <ac:spMkLst>
            <pc:docMk/>
            <pc:sldMk cId="4246626433" sldId="279"/>
            <ac:spMk id="19" creationId="{54E9925F-49FA-46E3-95CD-BCB2CF651CF9}"/>
          </ac:spMkLst>
        </pc:spChg>
        <pc:spChg chg="add mod">
          <ac:chgData name="Alexandre Martins de Souza" userId="94c56585407493ab" providerId="LiveId" clId="{9DB31A21-B5BB-44EA-AAE5-900D585F07F1}" dt="2023-06-01T20:16:03.657" v="5709" actId="20577"/>
          <ac:spMkLst>
            <pc:docMk/>
            <pc:sldMk cId="4246626433" sldId="279"/>
            <ac:spMk id="20" creationId="{7A913C4A-E3BB-1F6A-A183-FF6C9E24A5A5}"/>
          </ac:spMkLst>
        </pc:spChg>
        <pc:spChg chg="add mod">
          <ac:chgData name="Alexandre Martins de Souza" userId="94c56585407493ab" providerId="LiveId" clId="{9DB31A21-B5BB-44EA-AAE5-900D585F07F1}" dt="2023-06-01T20:06:22.774" v="5322" actId="1076"/>
          <ac:spMkLst>
            <pc:docMk/>
            <pc:sldMk cId="4246626433" sldId="279"/>
            <ac:spMk id="21" creationId="{E6B08693-5313-0860-DFCC-34854C673AFB}"/>
          </ac:spMkLst>
        </pc:spChg>
        <pc:spChg chg="add mod">
          <ac:chgData name="Alexandre Martins de Souza" userId="94c56585407493ab" providerId="LiveId" clId="{9DB31A21-B5BB-44EA-AAE5-900D585F07F1}" dt="2023-06-01T20:13:27.346" v="5687" actId="1076"/>
          <ac:spMkLst>
            <pc:docMk/>
            <pc:sldMk cId="4246626433" sldId="279"/>
            <ac:spMk id="22" creationId="{D2EE4BE4-F2EC-BB2F-6B99-B2258FD692CF}"/>
          </ac:spMkLst>
        </pc:spChg>
        <pc:spChg chg="mod">
          <ac:chgData name="Alexandre Martins de Souza" userId="94c56585407493ab" providerId="LiveId" clId="{9DB31A21-B5BB-44EA-AAE5-900D585F07F1}" dt="2023-06-01T19:59:02.117" v="5100" actId="1076"/>
          <ac:spMkLst>
            <pc:docMk/>
            <pc:sldMk cId="4246626433" sldId="279"/>
            <ac:spMk id="24" creationId="{0851B060-742D-6626-F92D-61A91536D56B}"/>
          </ac:spMkLst>
        </pc:spChg>
        <pc:spChg chg="add mod">
          <ac:chgData name="Alexandre Martins de Souza" userId="94c56585407493ab" providerId="LiveId" clId="{9DB31A21-B5BB-44EA-AAE5-900D585F07F1}" dt="2023-06-01T20:13:27.346" v="5687" actId="1076"/>
          <ac:spMkLst>
            <pc:docMk/>
            <pc:sldMk cId="4246626433" sldId="279"/>
            <ac:spMk id="26" creationId="{556EFCEB-ED4F-8E1F-EF69-68467AA4A356}"/>
          </ac:spMkLst>
        </pc:spChg>
        <pc:spChg chg="add mod">
          <ac:chgData name="Alexandre Martins de Souza" userId="94c56585407493ab" providerId="LiveId" clId="{9DB31A21-B5BB-44EA-AAE5-900D585F07F1}" dt="2023-06-01T20:13:27.346" v="5687" actId="1076"/>
          <ac:spMkLst>
            <pc:docMk/>
            <pc:sldMk cId="4246626433" sldId="279"/>
            <ac:spMk id="27" creationId="{45BD4967-93BD-A51B-8E89-C58E1DFC0AD8}"/>
          </ac:spMkLst>
        </pc:spChg>
        <pc:spChg chg="add mod">
          <ac:chgData name="Alexandre Martins de Souza" userId="94c56585407493ab" providerId="LiveId" clId="{9DB31A21-B5BB-44EA-AAE5-900D585F07F1}" dt="2023-06-01T20:13:27.346" v="5687" actId="1076"/>
          <ac:spMkLst>
            <pc:docMk/>
            <pc:sldMk cId="4246626433" sldId="279"/>
            <ac:spMk id="32" creationId="{0251C434-FF61-C3EE-DDE8-6D097708AA87}"/>
          </ac:spMkLst>
        </pc:spChg>
        <pc:spChg chg="add mod">
          <ac:chgData name="Alexandre Martins de Souza" userId="94c56585407493ab" providerId="LiveId" clId="{9DB31A21-B5BB-44EA-AAE5-900D585F07F1}" dt="2023-06-01T20:13:27.346" v="5687" actId="1076"/>
          <ac:spMkLst>
            <pc:docMk/>
            <pc:sldMk cId="4246626433" sldId="279"/>
            <ac:spMk id="33" creationId="{5E5A1F36-C33E-9FA5-539C-9C9D9BC5E02B}"/>
          </ac:spMkLst>
        </pc:spChg>
        <pc:spChg chg="mod">
          <ac:chgData name="Alexandre Martins de Souza" userId="94c56585407493ab" providerId="LiveId" clId="{9DB31A21-B5BB-44EA-AAE5-900D585F07F1}" dt="2023-06-01T19:59:04.307" v="5101" actId="1076"/>
          <ac:spMkLst>
            <pc:docMk/>
            <pc:sldMk cId="4246626433" sldId="279"/>
            <ac:spMk id="37" creationId="{80B8125E-6D70-2BDF-1CE0-BF43C9D21B36}"/>
          </ac:spMkLst>
        </pc:spChg>
        <pc:spChg chg="add mod">
          <ac:chgData name="Alexandre Martins de Souza" userId="94c56585407493ab" providerId="LiveId" clId="{9DB31A21-B5BB-44EA-AAE5-900D585F07F1}" dt="2023-06-01T20:13:36.687" v="5688" actId="1038"/>
          <ac:spMkLst>
            <pc:docMk/>
            <pc:sldMk cId="4246626433" sldId="279"/>
            <ac:spMk id="38" creationId="{E64C83B5-868F-920B-9F2B-F7E3AEDB176F}"/>
          </ac:spMkLst>
        </pc:spChg>
        <pc:spChg chg="add mod">
          <ac:chgData name="Alexandre Martins de Souza" userId="94c56585407493ab" providerId="LiveId" clId="{9DB31A21-B5BB-44EA-AAE5-900D585F07F1}" dt="2023-06-01T20:13:27.346" v="5687" actId="1076"/>
          <ac:spMkLst>
            <pc:docMk/>
            <pc:sldMk cId="4246626433" sldId="279"/>
            <ac:spMk id="39" creationId="{65CBC736-55FF-C393-3E50-3E3B733C5B37}"/>
          </ac:spMkLst>
        </pc:spChg>
        <pc:spChg chg="add mod">
          <ac:chgData name="Alexandre Martins de Souza" userId="94c56585407493ab" providerId="LiveId" clId="{9DB31A21-B5BB-44EA-AAE5-900D585F07F1}" dt="2023-06-01T20:07:16.167" v="5335" actId="1076"/>
          <ac:spMkLst>
            <pc:docMk/>
            <pc:sldMk cId="4246626433" sldId="279"/>
            <ac:spMk id="40" creationId="{CEFFD79D-5C69-E2D1-A5DA-098F89F1FB02}"/>
          </ac:spMkLst>
        </pc:spChg>
        <pc:spChg chg="add mod">
          <ac:chgData name="Alexandre Martins de Souza" userId="94c56585407493ab" providerId="LiveId" clId="{9DB31A21-B5BB-44EA-AAE5-900D585F07F1}" dt="2023-06-01T20:06:37.217" v="5324" actId="1076"/>
          <ac:spMkLst>
            <pc:docMk/>
            <pc:sldMk cId="4246626433" sldId="279"/>
            <ac:spMk id="44" creationId="{1FD544DD-C6AC-D4D9-2F94-4342A96EE3F5}"/>
          </ac:spMkLst>
        </pc:spChg>
        <pc:spChg chg="add del mod">
          <ac:chgData name="Alexandre Martins de Souza" userId="94c56585407493ab" providerId="LiveId" clId="{9DB31A21-B5BB-44EA-AAE5-900D585F07F1}" dt="2023-06-01T20:06:51.094" v="5328" actId="478"/>
          <ac:spMkLst>
            <pc:docMk/>
            <pc:sldMk cId="4246626433" sldId="279"/>
            <ac:spMk id="45" creationId="{800BA457-FDCD-F4A2-87F8-94065C958621}"/>
          </ac:spMkLst>
        </pc:spChg>
        <pc:spChg chg="add del mod">
          <ac:chgData name="Alexandre Martins de Souza" userId="94c56585407493ab" providerId="LiveId" clId="{9DB31A21-B5BB-44EA-AAE5-900D585F07F1}" dt="2023-06-01T20:06:39.830" v="5325" actId="478"/>
          <ac:spMkLst>
            <pc:docMk/>
            <pc:sldMk cId="4246626433" sldId="279"/>
            <ac:spMk id="47" creationId="{D1DB9D41-87BF-D98F-6971-A48C6205FA7B}"/>
          </ac:spMkLst>
        </pc:spChg>
        <pc:spChg chg="add mod">
          <ac:chgData name="Alexandre Martins de Souza" userId="94c56585407493ab" providerId="LiveId" clId="{9DB31A21-B5BB-44EA-AAE5-900D585F07F1}" dt="2023-06-01T20:13:47.809" v="5692" actId="1037"/>
          <ac:spMkLst>
            <pc:docMk/>
            <pc:sldMk cId="4246626433" sldId="279"/>
            <ac:spMk id="48" creationId="{10908CF6-ED1A-B3DE-2788-76887C8DCD11}"/>
          </ac:spMkLst>
        </pc:spChg>
        <pc:spChg chg="add mod">
          <ac:chgData name="Alexandre Martins de Souza" userId="94c56585407493ab" providerId="LiveId" clId="{9DB31A21-B5BB-44EA-AAE5-900D585F07F1}" dt="2023-06-01T20:13:43.538" v="5691" actId="1038"/>
          <ac:spMkLst>
            <pc:docMk/>
            <pc:sldMk cId="4246626433" sldId="279"/>
            <ac:spMk id="49" creationId="{FE464F69-3AE6-FAD5-A93A-62D42C9450BB}"/>
          </ac:spMkLst>
        </pc:spChg>
        <pc:spChg chg="add mod">
          <ac:chgData name="Alexandre Martins de Souza" userId="94c56585407493ab" providerId="LiveId" clId="{9DB31A21-B5BB-44EA-AAE5-900D585F07F1}" dt="2023-06-01T20:07:58.212" v="5350" actId="20577"/>
          <ac:spMkLst>
            <pc:docMk/>
            <pc:sldMk cId="4246626433" sldId="279"/>
            <ac:spMk id="52" creationId="{FB92CD2E-6399-315A-DB9D-8510288DC990}"/>
          </ac:spMkLst>
        </pc:spChg>
        <pc:graphicFrameChg chg="del">
          <ac:chgData name="Alexandre Martins de Souza" userId="94c56585407493ab" providerId="LiveId" clId="{9DB31A21-B5BB-44EA-AAE5-900D585F07F1}" dt="2023-06-01T19:51:48.643" v="4913" actId="478"/>
          <ac:graphicFrameMkLst>
            <pc:docMk/>
            <pc:sldMk cId="4246626433" sldId="279"/>
            <ac:graphicFrameMk id="25" creationId="{E53B3096-C837-8FD8-7A08-FA5F5B318275}"/>
          </ac:graphicFrameMkLst>
        </pc:graphicFrameChg>
        <pc:graphicFrameChg chg="del">
          <ac:chgData name="Alexandre Martins de Souza" userId="94c56585407493ab" providerId="LiveId" clId="{9DB31A21-B5BB-44EA-AAE5-900D585F07F1}" dt="2023-06-01T19:51:48.643" v="4913" actId="478"/>
          <ac:graphicFrameMkLst>
            <pc:docMk/>
            <pc:sldMk cId="4246626433" sldId="279"/>
            <ac:graphicFrameMk id="54" creationId="{B080C425-F4E6-768A-D5DC-5D2D3B7B3CA4}"/>
          </ac:graphicFrameMkLst>
        </pc:graphicFrameChg>
        <pc:cxnChg chg="add mod">
          <ac:chgData name="Alexandre Martins de Souza" userId="94c56585407493ab" providerId="LiveId" clId="{9DB31A21-B5BB-44EA-AAE5-900D585F07F1}" dt="2023-06-01T19:59:02.117" v="5100" actId="1076"/>
          <ac:cxnSpMkLst>
            <pc:docMk/>
            <pc:sldMk cId="4246626433" sldId="279"/>
            <ac:cxnSpMk id="11" creationId="{FBB0BE34-1DF8-D53C-8BBF-2369B115FEBB}"/>
          </ac:cxnSpMkLst>
        </pc:cxnChg>
        <pc:cxnChg chg="mod">
          <ac:chgData name="Alexandre Martins de Souza" userId="94c56585407493ab" providerId="LiveId" clId="{9DB31A21-B5BB-44EA-AAE5-900D585F07F1}" dt="2023-06-01T19:59:02.117" v="5100" actId="1076"/>
          <ac:cxnSpMkLst>
            <pc:docMk/>
            <pc:sldMk cId="4246626433" sldId="279"/>
            <ac:cxnSpMk id="13" creationId="{C60223BE-F846-51EE-821B-F9C28B049CC1}"/>
          </ac:cxnSpMkLst>
        </pc:cxnChg>
        <pc:cxnChg chg="mod">
          <ac:chgData name="Alexandre Martins de Souza" userId="94c56585407493ab" providerId="LiveId" clId="{9DB31A21-B5BB-44EA-AAE5-900D585F07F1}" dt="2023-06-01T19:59:02.117" v="5100" actId="1076"/>
          <ac:cxnSpMkLst>
            <pc:docMk/>
            <pc:sldMk cId="4246626433" sldId="279"/>
            <ac:cxnSpMk id="15" creationId="{D53CDE51-681E-8B4D-FF84-12452561451C}"/>
          </ac:cxnSpMkLst>
        </pc:cxnChg>
        <pc:cxnChg chg="add del mod">
          <ac:chgData name="Alexandre Martins de Souza" userId="94c56585407493ab" providerId="LiveId" clId="{9DB31A21-B5BB-44EA-AAE5-900D585F07F1}" dt="2023-06-01T19:54:06.057" v="4980" actId="478"/>
          <ac:cxnSpMkLst>
            <pc:docMk/>
            <pc:sldMk cId="4246626433" sldId="279"/>
            <ac:cxnSpMk id="18" creationId="{94F99119-41D6-0FC4-ABD7-73E41766F73B}"/>
          </ac:cxnSpMkLst>
        </pc:cxnChg>
        <pc:cxnChg chg="add mod">
          <ac:chgData name="Alexandre Martins de Souza" userId="94c56585407493ab" providerId="LiveId" clId="{9DB31A21-B5BB-44EA-AAE5-900D585F07F1}" dt="2023-06-01T20:13:27.346" v="5687" actId="1076"/>
          <ac:cxnSpMkLst>
            <pc:docMk/>
            <pc:sldMk cId="4246626433" sldId="279"/>
            <ac:cxnSpMk id="29" creationId="{A631520E-52AE-4AEF-0623-281390898459}"/>
          </ac:cxnSpMkLst>
        </pc:cxnChg>
        <pc:cxnChg chg="add mod">
          <ac:chgData name="Alexandre Martins de Souza" userId="94c56585407493ab" providerId="LiveId" clId="{9DB31A21-B5BB-44EA-AAE5-900D585F07F1}" dt="2023-06-01T20:13:27.346" v="5687" actId="1076"/>
          <ac:cxnSpMkLst>
            <pc:docMk/>
            <pc:sldMk cId="4246626433" sldId="279"/>
            <ac:cxnSpMk id="30" creationId="{79C65C5E-9D56-8905-CFA6-E544EBE4B670}"/>
          </ac:cxnSpMkLst>
        </pc:cxnChg>
        <pc:cxnChg chg="add mod">
          <ac:chgData name="Alexandre Martins de Souza" userId="94c56585407493ab" providerId="LiveId" clId="{9DB31A21-B5BB-44EA-AAE5-900D585F07F1}" dt="2023-06-01T20:13:27.346" v="5687" actId="1076"/>
          <ac:cxnSpMkLst>
            <pc:docMk/>
            <pc:sldMk cId="4246626433" sldId="279"/>
            <ac:cxnSpMk id="31" creationId="{9CC5AF48-DF21-F3F7-6F8E-AE9BE7A196CC}"/>
          </ac:cxnSpMkLst>
        </pc:cxnChg>
        <pc:cxnChg chg="add mod">
          <ac:chgData name="Alexandre Martins de Souza" userId="94c56585407493ab" providerId="LiveId" clId="{9DB31A21-B5BB-44EA-AAE5-900D585F07F1}" dt="2023-06-01T20:13:27.346" v="5687" actId="1076"/>
          <ac:cxnSpMkLst>
            <pc:docMk/>
            <pc:sldMk cId="4246626433" sldId="279"/>
            <ac:cxnSpMk id="35" creationId="{F3ECE6AA-6DEF-5099-13A5-2620840EB87F}"/>
          </ac:cxnSpMkLst>
        </pc:cxnChg>
        <pc:cxnChg chg="add mod">
          <ac:chgData name="Alexandre Martins de Souza" userId="94c56585407493ab" providerId="LiveId" clId="{9DB31A21-B5BB-44EA-AAE5-900D585F07F1}" dt="2023-06-01T20:06:37.217" v="5324" actId="1076"/>
          <ac:cxnSpMkLst>
            <pc:docMk/>
            <pc:sldMk cId="4246626433" sldId="279"/>
            <ac:cxnSpMk id="41" creationId="{5477AC60-4115-562E-AFC8-262BB6F180CE}"/>
          </ac:cxnSpMkLst>
        </pc:cxnChg>
        <pc:cxnChg chg="add mod">
          <ac:chgData name="Alexandre Martins de Souza" userId="94c56585407493ab" providerId="LiveId" clId="{9DB31A21-B5BB-44EA-AAE5-900D585F07F1}" dt="2023-06-01T20:06:37.217" v="5324" actId="1076"/>
          <ac:cxnSpMkLst>
            <pc:docMk/>
            <pc:sldMk cId="4246626433" sldId="279"/>
            <ac:cxnSpMk id="42" creationId="{0E384202-87A1-1554-0EB3-12E82B070BB1}"/>
          </ac:cxnSpMkLst>
        </pc:cxnChg>
        <pc:cxnChg chg="add mod">
          <ac:chgData name="Alexandre Martins de Souza" userId="94c56585407493ab" providerId="LiveId" clId="{9DB31A21-B5BB-44EA-AAE5-900D585F07F1}" dt="2023-06-01T20:06:37.217" v="5324" actId="1076"/>
          <ac:cxnSpMkLst>
            <pc:docMk/>
            <pc:sldMk cId="4246626433" sldId="279"/>
            <ac:cxnSpMk id="43" creationId="{80C54A73-C516-9E12-D541-DFC8B4C7FBA0}"/>
          </ac:cxnSpMkLst>
        </pc:cxnChg>
        <pc:cxnChg chg="add mod ord">
          <ac:chgData name="Alexandre Martins de Souza" userId="94c56585407493ab" providerId="LiveId" clId="{9DB31A21-B5BB-44EA-AAE5-900D585F07F1}" dt="2023-06-01T20:06:48.360" v="5327" actId="167"/>
          <ac:cxnSpMkLst>
            <pc:docMk/>
            <pc:sldMk cId="4246626433" sldId="279"/>
            <ac:cxnSpMk id="46" creationId="{0F201481-24AD-3160-1CE6-60865609D99A}"/>
          </ac:cxnSpMkLst>
        </pc:cxnChg>
        <pc:cxnChg chg="add mod">
          <ac:chgData name="Alexandre Martins de Souza" userId="94c56585407493ab" providerId="LiveId" clId="{9DB31A21-B5BB-44EA-AAE5-900D585F07F1}" dt="2023-06-01T20:07:28.625" v="5340" actId="1037"/>
          <ac:cxnSpMkLst>
            <pc:docMk/>
            <pc:sldMk cId="4246626433" sldId="279"/>
            <ac:cxnSpMk id="50" creationId="{EAACC9FD-3088-371A-29AF-7DDA0B781F64}"/>
          </ac:cxnSpMkLst>
        </pc:cxnChg>
      </pc:sldChg>
      <pc:sldChg chg="addSp delSp modSp add del mod">
        <pc:chgData name="Alexandre Martins de Souza" userId="94c56585407493ab" providerId="LiveId" clId="{9DB31A21-B5BB-44EA-AAE5-900D585F07F1}" dt="2023-06-07T17:10:42.666" v="17581" actId="47"/>
        <pc:sldMkLst>
          <pc:docMk/>
          <pc:sldMk cId="1840330519" sldId="280"/>
        </pc:sldMkLst>
        <pc:spChg chg="del">
          <ac:chgData name="Alexandre Martins de Souza" userId="94c56585407493ab" providerId="LiveId" clId="{9DB31A21-B5BB-44EA-AAE5-900D585F07F1}" dt="2023-06-01T20:16:21.095" v="5711" actId="478"/>
          <ac:spMkLst>
            <pc:docMk/>
            <pc:sldMk cId="1840330519" sldId="280"/>
            <ac:spMk id="2" creationId="{29A58884-08A3-5C97-0CF2-CBE1F5508F45}"/>
          </ac:spMkLst>
        </pc:spChg>
        <pc:spChg chg="mod">
          <ac:chgData name="Alexandre Martins de Souza" userId="94c56585407493ab" providerId="LiveId" clId="{9DB31A21-B5BB-44EA-AAE5-900D585F07F1}" dt="2023-06-01T20:16:33.580" v="5734" actId="14100"/>
          <ac:spMkLst>
            <pc:docMk/>
            <pc:sldMk cId="1840330519" sldId="280"/>
            <ac:spMk id="3" creationId="{77762301-F83A-4BEA-9D11-E6C99FB574A8}"/>
          </ac:spMkLst>
        </pc:spChg>
        <pc:spChg chg="del">
          <ac:chgData name="Alexandre Martins de Souza" userId="94c56585407493ab" providerId="LiveId" clId="{9DB31A21-B5BB-44EA-AAE5-900D585F07F1}" dt="2023-06-01T20:16:21.095" v="5711" actId="478"/>
          <ac:spMkLst>
            <pc:docMk/>
            <pc:sldMk cId="1840330519" sldId="280"/>
            <ac:spMk id="4" creationId="{F5593CFE-06BD-22AB-F682-83D8CFBF9A37}"/>
          </ac:spMkLst>
        </pc:spChg>
        <pc:spChg chg="del">
          <ac:chgData name="Alexandre Martins de Souza" userId="94c56585407493ab" providerId="LiveId" clId="{9DB31A21-B5BB-44EA-AAE5-900D585F07F1}" dt="2023-06-01T20:16:21.095" v="5711" actId="478"/>
          <ac:spMkLst>
            <pc:docMk/>
            <pc:sldMk cId="1840330519" sldId="280"/>
            <ac:spMk id="6" creationId="{D918C5B9-0E5B-0681-56CD-C90D0E8B00A1}"/>
          </ac:spMkLst>
        </pc:spChg>
        <pc:spChg chg="add mod">
          <ac:chgData name="Alexandre Martins de Souza" userId="94c56585407493ab" providerId="LiveId" clId="{9DB31A21-B5BB-44EA-AAE5-900D585F07F1}" dt="2023-06-01T20:42:56.503" v="6385" actId="20577"/>
          <ac:spMkLst>
            <pc:docMk/>
            <pc:sldMk cId="1840330519" sldId="280"/>
            <ac:spMk id="7" creationId="{CDD324C2-7327-A9B6-905E-8C585AFC64CD}"/>
          </ac:spMkLst>
        </pc:spChg>
        <pc:spChg chg="add mod">
          <ac:chgData name="Alexandre Martins de Souza" userId="94c56585407493ab" providerId="LiveId" clId="{9DB31A21-B5BB-44EA-AAE5-900D585F07F1}" dt="2023-06-01T20:42:23.288" v="6290" actId="1076"/>
          <ac:spMkLst>
            <pc:docMk/>
            <pc:sldMk cId="1840330519" sldId="280"/>
            <ac:spMk id="8" creationId="{1A1BFA16-8B82-78A4-F677-0964A61021A8}"/>
          </ac:spMkLst>
        </pc:spChg>
        <pc:spChg chg="add mod">
          <ac:chgData name="Alexandre Martins de Souza" userId="94c56585407493ab" providerId="LiveId" clId="{9DB31A21-B5BB-44EA-AAE5-900D585F07F1}" dt="2023-06-01T20:40:02.606" v="6275" actId="1076"/>
          <ac:spMkLst>
            <pc:docMk/>
            <pc:sldMk cId="1840330519" sldId="280"/>
            <ac:spMk id="9" creationId="{9DEDBCC1-EC14-5687-CEE0-A041320759D0}"/>
          </ac:spMkLst>
        </pc:spChg>
        <pc:spChg chg="del">
          <ac:chgData name="Alexandre Martins de Souza" userId="94c56585407493ab" providerId="LiveId" clId="{9DB31A21-B5BB-44EA-AAE5-900D585F07F1}" dt="2023-06-01T20:16:21.095" v="5711" actId="478"/>
          <ac:spMkLst>
            <pc:docMk/>
            <pc:sldMk cId="1840330519" sldId="280"/>
            <ac:spMk id="10" creationId="{C40C5E9D-FA2E-B407-7F42-D25636EBDE8A}"/>
          </ac:spMkLst>
        </pc:spChg>
        <pc:spChg chg="del">
          <ac:chgData name="Alexandre Martins de Souza" userId="94c56585407493ab" providerId="LiveId" clId="{9DB31A21-B5BB-44EA-AAE5-900D585F07F1}" dt="2023-06-01T20:16:21.095" v="5711" actId="478"/>
          <ac:spMkLst>
            <pc:docMk/>
            <pc:sldMk cId="1840330519" sldId="280"/>
            <ac:spMk id="12" creationId="{33DCF09D-8026-F63E-1CBB-7DF44692EDD7}"/>
          </ac:spMkLst>
        </pc:spChg>
        <pc:spChg chg="del">
          <ac:chgData name="Alexandre Martins de Souza" userId="94c56585407493ab" providerId="LiveId" clId="{9DB31A21-B5BB-44EA-AAE5-900D585F07F1}" dt="2023-06-01T20:16:21.095" v="5711" actId="478"/>
          <ac:spMkLst>
            <pc:docMk/>
            <pc:sldMk cId="1840330519" sldId="280"/>
            <ac:spMk id="14" creationId="{3FD85319-A3FB-C23D-242E-34C3C653EF13}"/>
          </ac:spMkLst>
        </pc:spChg>
        <pc:spChg chg="add mod">
          <ac:chgData name="Alexandre Martins de Souza" userId="94c56585407493ab" providerId="LiveId" clId="{9DB31A21-B5BB-44EA-AAE5-900D585F07F1}" dt="2023-06-01T20:40:02.606" v="6275" actId="1076"/>
          <ac:spMkLst>
            <pc:docMk/>
            <pc:sldMk cId="1840330519" sldId="280"/>
            <ac:spMk id="16" creationId="{7A0DE388-DA4E-EFF9-FBD8-E942F5931D55}"/>
          </ac:spMkLst>
        </pc:spChg>
        <pc:spChg chg="add mod">
          <ac:chgData name="Alexandre Martins de Souza" userId="94c56585407493ab" providerId="LiveId" clId="{9DB31A21-B5BB-44EA-AAE5-900D585F07F1}" dt="2023-06-01T20:34:24.407" v="6159" actId="1076"/>
          <ac:spMkLst>
            <pc:docMk/>
            <pc:sldMk cId="1840330519" sldId="280"/>
            <ac:spMk id="17" creationId="{1F9C4C4F-ABEB-B15E-0331-205953F8D2F4}"/>
          </ac:spMkLst>
        </pc:spChg>
        <pc:spChg chg="add mod">
          <ac:chgData name="Alexandre Martins de Souza" userId="94c56585407493ab" providerId="LiveId" clId="{9DB31A21-B5BB-44EA-AAE5-900D585F07F1}" dt="2023-06-01T20:34:24.407" v="6159" actId="1076"/>
          <ac:spMkLst>
            <pc:docMk/>
            <pc:sldMk cId="1840330519" sldId="280"/>
            <ac:spMk id="18" creationId="{B768AAD9-13AD-8DE5-FE9D-9DEFDD5B787F}"/>
          </ac:spMkLst>
        </pc:spChg>
        <pc:spChg chg="add mod">
          <ac:chgData name="Alexandre Martins de Souza" userId="94c56585407493ab" providerId="LiveId" clId="{9DB31A21-B5BB-44EA-AAE5-900D585F07F1}" dt="2023-06-01T20:34:24.407" v="6159" actId="1076"/>
          <ac:spMkLst>
            <pc:docMk/>
            <pc:sldMk cId="1840330519" sldId="280"/>
            <ac:spMk id="19" creationId="{47C5B4B3-1106-9A56-7F73-D3A829655838}"/>
          </ac:spMkLst>
        </pc:spChg>
        <pc:spChg chg="del">
          <ac:chgData name="Alexandre Martins de Souza" userId="94c56585407493ab" providerId="LiveId" clId="{9DB31A21-B5BB-44EA-AAE5-900D585F07F1}" dt="2023-06-01T20:16:21.095" v="5711" actId="478"/>
          <ac:spMkLst>
            <pc:docMk/>
            <pc:sldMk cId="1840330519" sldId="280"/>
            <ac:spMk id="20" creationId="{7A913C4A-E3BB-1F6A-A183-FF6C9E24A5A5}"/>
          </ac:spMkLst>
        </pc:spChg>
        <pc:spChg chg="del">
          <ac:chgData name="Alexandre Martins de Souza" userId="94c56585407493ab" providerId="LiveId" clId="{9DB31A21-B5BB-44EA-AAE5-900D585F07F1}" dt="2023-06-01T20:16:21.095" v="5711" actId="478"/>
          <ac:spMkLst>
            <pc:docMk/>
            <pc:sldMk cId="1840330519" sldId="280"/>
            <ac:spMk id="21" creationId="{E6B08693-5313-0860-DFCC-34854C673AFB}"/>
          </ac:spMkLst>
        </pc:spChg>
        <pc:spChg chg="del">
          <ac:chgData name="Alexandre Martins de Souza" userId="94c56585407493ab" providerId="LiveId" clId="{9DB31A21-B5BB-44EA-AAE5-900D585F07F1}" dt="2023-06-01T20:16:21.095" v="5711" actId="478"/>
          <ac:spMkLst>
            <pc:docMk/>
            <pc:sldMk cId="1840330519" sldId="280"/>
            <ac:spMk id="22" creationId="{D2EE4BE4-F2EC-BB2F-6B99-B2258FD692CF}"/>
          </ac:spMkLst>
        </pc:spChg>
        <pc:spChg chg="add mod">
          <ac:chgData name="Alexandre Martins de Souza" userId="94c56585407493ab" providerId="LiveId" clId="{9DB31A21-B5BB-44EA-AAE5-900D585F07F1}" dt="2023-06-01T20:40:02.606" v="6275" actId="1076"/>
          <ac:spMkLst>
            <pc:docMk/>
            <pc:sldMk cId="1840330519" sldId="280"/>
            <ac:spMk id="23" creationId="{5872C68D-F898-9026-472F-C7434E793B7F}"/>
          </ac:spMkLst>
        </pc:spChg>
        <pc:spChg chg="del">
          <ac:chgData name="Alexandre Martins de Souza" userId="94c56585407493ab" providerId="LiveId" clId="{9DB31A21-B5BB-44EA-AAE5-900D585F07F1}" dt="2023-06-01T20:16:21.095" v="5711" actId="478"/>
          <ac:spMkLst>
            <pc:docMk/>
            <pc:sldMk cId="1840330519" sldId="280"/>
            <ac:spMk id="24" creationId="{0851B060-742D-6626-F92D-61A91536D56B}"/>
          </ac:spMkLst>
        </pc:spChg>
        <pc:spChg chg="del">
          <ac:chgData name="Alexandre Martins de Souza" userId="94c56585407493ab" providerId="LiveId" clId="{9DB31A21-B5BB-44EA-AAE5-900D585F07F1}" dt="2023-06-01T20:16:21.095" v="5711" actId="478"/>
          <ac:spMkLst>
            <pc:docMk/>
            <pc:sldMk cId="1840330519" sldId="280"/>
            <ac:spMk id="26" creationId="{556EFCEB-ED4F-8E1F-EF69-68467AA4A356}"/>
          </ac:spMkLst>
        </pc:spChg>
        <pc:spChg chg="del">
          <ac:chgData name="Alexandre Martins de Souza" userId="94c56585407493ab" providerId="LiveId" clId="{9DB31A21-B5BB-44EA-AAE5-900D585F07F1}" dt="2023-06-01T20:16:21.095" v="5711" actId="478"/>
          <ac:spMkLst>
            <pc:docMk/>
            <pc:sldMk cId="1840330519" sldId="280"/>
            <ac:spMk id="27" creationId="{45BD4967-93BD-A51B-8E89-C58E1DFC0AD8}"/>
          </ac:spMkLst>
        </pc:spChg>
        <pc:spChg chg="del">
          <ac:chgData name="Alexandre Martins de Souza" userId="94c56585407493ab" providerId="LiveId" clId="{9DB31A21-B5BB-44EA-AAE5-900D585F07F1}" dt="2023-06-01T20:16:21.095" v="5711" actId="478"/>
          <ac:spMkLst>
            <pc:docMk/>
            <pc:sldMk cId="1840330519" sldId="280"/>
            <ac:spMk id="32" creationId="{0251C434-FF61-C3EE-DDE8-6D097708AA87}"/>
          </ac:spMkLst>
        </pc:spChg>
        <pc:spChg chg="del">
          <ac:chgData name="Alexandre Martins de Souza" userId="94c56585407493ab" providerId="LiveId" clId="{9DB31A21-B5BB-44EA-AAE5-900D585F07F1}" dt="2023-06-01T20:16:21.095" v="5711" actId="478"/>
          <ac:spMkLst>
            <pc:docMk/>
            <pc:sldMk cId="1840330519" sldId="280"/>
            <ac:spMk id="33" creationId="{5E5A1F36-C33E-9FA5-539C-9C9D9BC5E02B}"/>
          </ac:spMkLst>
        </pc:spChg>
        <pc:spChg chg="add mod">
          <ac:chgData name="Alexandre Martins de Souza" userId="94c56585407493ab" providerId="LiveId" clId="{9DB31A21-B5BB-44EA-AAE5-900D585F07F1}" dt="2023-06-01T20:40:02.606" v="6275" actId="1076"/>
          <ac:spMkLst>
            <pc:docMk/>
            <pc:sldMk cId="1840330519" sldId="280"/>
            <ac:spMk id="36" creationId="{3D177E13-D8D2-595F-7996-A93CBE14E3AF}"/>
          </ac:spMkLst>
        </pc:spChg>
        <pc:spChg chg="del">
          <ac:chgData name="Alexandre Martins de Souza" userId="94c56585407493ab" providerId="LiveId" clId="{9DB31A21-B5BB-44EA-AAE5-900D585F07F1}" dt="2023-06-01T20:16:21.095" v="5711" actId="478"/>
          <ac:spMkLst>
            <pc:docMk/>
            <pc:sldMk cId="1840330519" sldId="280"/>
            <ac:spMk id="37" creationId="{80B8125E-6D70-2BDF-1CE0-BF43C9D21B36}"/>
          </ac:spMkLst>
        </pc:spChg>
        <pc:spChg chg="del">
          <ac:chgData name="Alexandre Martins de Souza" userId="94c56585407493ab" providerId="LiveId" clId="{9DB31A21-B5BB-44EA-AAE5-900D585F07F1}" dt="2023-06-01T20:16:21.095" v="5711" actId="478"/>
          <ac:spMkLst>
            <pc:docMk/>
            <pc:sldMk cId="1840330519" sldId="280"/>
            <ac:spMk id="38" creationId="{E64C83B5-868F-920B-9F2B-F7E3AEDB176F}"/>
          </ac:spMkLst>
        </pc:spChg>
        <pc:spChg chg="del">
          <ac:chgData name="Alexandre Martins de Souza" userId="94c56585407493ab" providerId="LiveId" clId="{9DB31A21-B5BB-44EA-AAE5-900D585F07F1}" dt="2023-06-01T20:16:21.095" v="5711" actId="478"/>
          <ac:spMkLst>
            <pc:docMk/>
            <pc:sldMk cId="1840330519" sldId="280"/>
            <ac:spMk id="39" creationId="{65CBC736-55FF-C393-3E50-3E3B733C5B37}"/>
          </ac:spMkLst>
        </pc:spChg>
        <pc:spChg chg="del">
          <ac:chgData name="Alexandre Martins de Souza" userId="94c56585407493ab" providerId="LiveId" clId="{9DB31A21-B5BB-44EA-AAE5-900D585F07F1}" dt="2023-06-01T20:16:21.095" v="5711" actId="478"/>
          <ac:spMkLst>
            <pc:docMk/>
            <pc:sldMk cId="1840330519" sldId="280"/>
            <ac:spMk id="40" creationId="{CEFFD79D-5C69-E2D1-A5DA-098F89F1FB02}"/>
          </ac:spMkLst>
        </pc:spChg>
        <pc:spChg chg="del">
          <ac:chgData name="Alexandre Martins de Souza" userId="94c56585407493ab" providerId="LiveId" clId="{9DB31A21-B5BB-44EA-AAE5-900D585F07F1}" dt="2023-06-01T20:16:21.095" v="5711" actId="478"/>
          <ac:spMkLst>
            <pc:docMk/>
            <pc:sldMk cId="1840330519" sldId="280"/>
            <ac:spMk id="44" creationId="{1FD544DD-C6AC-D4D9-2F94-4342A96EE3F5}"/>
          </ac:spMkLst>
        </pc:spChg>
        <pc:spChg chg="add mod ord">
          <ac:chgData name="Alexandre Martins de Souza" userId="94c56585407493ab" providerId="LiveId" clId="{9DB31A21-B5BB-44EA-AAE5-900D585F07F1}" dt="2023-06-01T20:40:02.606" v="6275" actId="1076"/>
          <ac:spMkLst>
            <pc:docMk/>
            <pc:sldMk cId="1840330519" sldId="280"/>
            <ac:spMk id="45" creationId="{CFE675D9-604A-390B-CECF-4A95FBE4A623}"/>
          </ac:spMkLst>
        </pc:spChg>
        <pc:spChg chg="del">
          <ac:chgData name="Alexandre Martins de Souza" userId="94c56585407493ab" providerId="LiveId" clId="{9DB31A21-B5BB-44EA-AAE5-900D585F07F1}" dt="2023-06-01T20:16:21.095" v="5711" actId="478"/>
          <ac:spMkLst>
            <pc:docMk/>
            <pc:sldMk cId="1840330519" sldId="280"/>
            <ac:spMk id="48" creationId="{10908CF6-ED1A-B3DE-2788-76887C8DCD11}"/>
          </ac:spMkLst>
        </pc:spChg>
        <pc:spChg chg="del">
          <ac:chgData name="Alexandre Martins de Souza" userId="94c56585407493ab" providerId="LiveId" clId="{9DB31A21-B5BB-44EA-AAE5-900D585F07F1}" dt="2023-06-01T20:16:21.095" v="5711" actId="478"/>
          <ac:spMkLst>
            <pc:docMk/>
            <pc:sldMk cId="1840330519" sldId="280"/>
            <ac:spMk id="49" creationId="{FE464F69-3AE6-FAD5-A93A-62D42C9450BB}"/>
          </ac:spMkLst>
        </pc:spChg>
        <pc:spChg chg="del">
          <ac:chgData name="Alexandre Martins de Souza" userId="94c56585407493ab" providerId="LiveId" clId="{9DB31A21-B5BB-44EA-AAE5-900D585F07F1}" dt="2023-06-01T20:16:21.095" v="5711" actId="478"/>
          <ac:spMkLst>
            <pc:docMk/>
            <pc:sldMk cId="1840330519" sldId="280"/>
            <ac:spMk id="52" creationId="{FB92CD2E-6399-315A-DB9D-8510288DC990}"/>
          </ac:spMkLst>
        </pc:spChg>
        <pc:picChg chg="add mod ord">
          <ac:chgData name="Alexandre Martins de Souza" userId="94c56585407493ab" providerId="LiveId" clId="{9DB31A21-B5BB-44EA-AAE5-900D585F07F1}" dt="2023-06-01T20:40:06.152" v="6277" actId="1076"/>
          <ac:picMkLst>
            <pc:docMk/>
            <pc:sldMk cId="1840330519" sldId="280"/>
            <ac:picMk id="28" creationId="{11600AAA-238E-5F37-E254-CE86B6CDEABB}"/>
          </ac:picMkLst>
        </pc:picChg>
        <pc:picChg chg="add del mod">
          <ac:chgData name="Alexandre Martins de Souza" userId="94c56585407493ab" providerId="LiveId" clId="{9DB31A21-B5BB-44EA-AAE5-900D585F07F1}" dt="2023-06-01T20:25:02.281" v="5939" actId="478"/>
          <ac:picMkLst>
            <pc:docMk/>
            <pc:sldMk cId="1840330519" sldId="280"/>
            <ac:picMk id="2050" creationId="{15332851-3E79-0A31-3563-0BE1206E792F}"/>
          </ac:picMkLst>
        </pc:picChg>
        <pc:cxnChg chg="del">
          <ac:chgData name="Alexandre Martins de Souza" userId="94c56585407493ab" providerId="LiveId" clId="{9DB31A21-B5BB-44EA-AAE5-900D585F07F1}" dt="2023-06-01T20:16:21.095" v="5711" actId="478"/>
          <ac:cxnSpMkLst>
            <pc:docMk/>
            <pc:sldMk cId="1840330519" sldId="280"/>
            <ac:cxnSpMk id="11" creationId="{FBB0BE34-1DF8-D53C-8BBF-2369B115FEBB}"/>
          </ac:cxnSpMkLst>
        </pc:cxnChg>
        <pc:cxnChg chg="del">
          <ac:chgData name="Alexandre Martins de Souza" userId="94c56585407493ab" providerId="LiveId" clId="{9DB31A21-B5BB-44EA-AAE5-900D585F07F1}" dt="2023-06-01T20:16:21.095" v="5711" actId="478"/>
          <ac:cxnSpMkLst>
            <pc:docMk/>
            <pc:sldMk cId="1840330519" sldId="280"/>
            <ac:cxnSpMk id="13" creationId="{C60223BE-F846-51EE-821B-F9C28B049CC1}"/>
          </ac:cxnSpMkLst>
        </pc:cxnChg>
        <pc:cxnChg chg="del">
          <ac:chgData name="Alexandre Martins de Souza" userId="94c56585407493ab" providerId="LiveId" clId="{9DB31A21-B5BB-44EA-AAE5-900D585F07F1}" dt="2023-06-01T20:16:21.095" v="5711" actId="478"/>
          <ac:cxnSpMkLst>
            <pc:docMk/>
            <pc:sldMk cId="1840330519" sldId="280"/>
            <ac:cxnSpMk id="15" creationId="{D53CDE51-681E-8B4D-FF84-12452561451C}"/>
          </ac:cxnSpMkLst>
        </pc:cxnChg>
        <pc:cxnChg chg="del">
          <ac:chgData name="Alexandre Martins de Souza" userId="94c56585407493ab" providerId="LiveId" clId="{9DB31A21-B5BB-44EA-AAE5-900D585F07F1}" dt="2023-06-01T20:16:21.095" v="5711" actId="478"/>
          <ac:cxnSpMkLst>
            <pc:docMk/>
            <pc:sldMk cId="1840330519" sldId="280"/>
            <ac:cxnSpMk id="29" creationId="{A631520E-52AE-4AEF-0623-281390898459}"/>
          </ac:cxnSpMkLst>
        </pc:cxnChg>
        <pc:cxnChg chg="del">
          <ac:chgData name="Alexandre Martins de Souza" userId="94c56585407493ab" providerId="LiveId" clId="{9DB31A21-B5BB-44EA-AAE5-900D585F07F1}" dt="2023-06-01T20:16:21.095" v="5711" actId="478"/>
          <ac:cxnSpMkLst>
            <pc:docMk/>
            <pc:sldMk cId="1840330519" sldId="280"/>
            <ac:cxnSpMk id="30" creationId="{79C65C5E-9D56-8905-CFA6-E544EBE4B670}"/>
          </ac:cxnSpMkLst>
        </pc:cxnChg>
        <pc:cxnChg chg="del">
          <ac:chgData name="Alexandre Martins de Souza" userId="94c56585407493ab" providerId="LiveId" clId="{9DB31A21-B5BB-44EA-AAE5-900D585F07F1}" dt="2023-06-01T20:16:21.095" v="5711" actId="478"/>
          <ac:cxnSpMkLst>
            <pc:docMk/>
            <pc:sldMk cId="1840330519" sldId="280"/>
            <ac:cxnSpMk id="31" creationId="{9CC5AF48-DF21-F3F7-6F8E-AE9BE7A196CC}"/>
          </ac:cxnSpMkLst>
        </pc:cxnChg>
        <pc:cxnChg chg="del">
          <ac:chgData name="Alexandre Martins de Souza" userId="94c56585407493ab" providerId="LiveId" clId="{9DB31A21-B5BB-44EA-AAE5-900D585F07F1}" dt="2023-06-01T20:16:21.095" v="5711" actId="478"/>
          <ac:cxnSpMkLst>
            <pc:docMk/>
            <pc:sldMk cId="1840330519" sldId="280"/>
            <ac:cxnSpMk id="35" creationId="{F3ECE6AA-6DEF-5099-13A5-2620840EB87F}"/>
          </ac:cxnSpMkLst>
        </pc:cxnChg>
        <pc:cxnChg chg="del">
          <ac:chgData name="Alexandre Martins de Souza" userId="94c56585407493ab" providerId="LiveId" clId="{9DB31A21-B5BB-44EA-AAE5-900D585F07F1}" dt="2023-06-01T20:16:21.095" v="5711" actId="478"/>
          <ac:cxnSpMkLst>
            <pc:docMk/>
            <pc:sldMk cId="1840330519" sldId="280"/>
            <ac:cxnSpMk id="41" creationId="{5477AC60-4115-562E-AFC8-262BB6F180CE}"/>
          </ac:cxnSpMkLst>
        </pc:cxnChg>
        <pc:cxnChg chg="del">
          <ac:chgData name="Alexandre Martins de Souza" userId="94c56585407493ab" providerId="LiveId" clId="{9DB31A21-B5BB-44EA-AAE5-900D585F07F1}" dt="2023-06-01T20:16:21.095" v="5711" actId="478"/>
          <ac:cxnSpMkLst>
            <pc:docMk/>
            <pc:sldMk cId="1840330519" sldId="280"/>
            <ac:cxnSpMk id="42" creationId="{0E384202-87A1-1554-0EB3-12E82B070BB1}"/>
          </ac:cxnSpMkLst>
        </pc:cxnChg>
        <pc:cxnChg chg="del">
          <ac:chgData name="Alexandre Martins de Souza" userId="94c56585407493ab" providerId="LiveId" clId="{9DB31A21-B5BB-44EA-AAE5-900D585F07F1}" dt="2023-06-01T20:16:21.095" v="5711" actId="478"/>
          <ac:cxnSpMkLst>
            <pc:docMk/>
            <pc:sldMk cId="1840330519" sldId="280"/>
            <ac:cxnSpMk id="43" creationId="{80C54A73-C516-9E12-D541-DFC8B4C7FBA0}"/>
          </ac:cxnSpMkLst>
        </pc:cxnChg>
        <pc:cxnChg chg="del">
          <ac:chgData name="Alexandre Martins de Souza" userId="94c56585407493ab" providerId="LiveId" clId="{9DB31A21-B5BB-44EA-AAE5-900D585F07F1}" dt="2023-06-01T20:16:21.095" v="5711" actId="478"/>
          <ac:cxnSpMkLst>
            <pc:docMk/>
            <pc:sldMk cId="1840330519" sldId="280"/>
            <ac:cxnSpMk id="46" creationId="{0F201481-24AD-3160-1CE6-60865609D99A}"/>
          </ac:cxnSpMkLst>
        </pc:cxnChg>
        <pc:cxnChg chg="del">
          <ac:chgData name="Alexandre Martins de Souza" userId="94c56585407493ab" providerId="LiveId" clId="{9DB31A21-B5BB-44EA-AAE5-900D585F07F1}" dt="2023-06-01T20:16:21.095" v="5711" actId="478"/>
          <ac:cxnSpMkLst>
            <pc:docMk/>
            <pc:sldMk cId="1840330519" sldId="280"/>
            <ac:cxnSpMk id="50" creationId="{EAACC9FD-3088-371A-29AF-7DDA0B781F64}"/>
          </ac:cxnSpMkLst>
        </pc:cxnChg>
      </pc:sldChg>
      <pc:sldChg chg="addSp delSp modSp add del mod">
        <pc:chgData name="Alexandre Martins de Souza" userId="94c56585407493ab" providerId="LiveId" clId="{9DB31A21-B5BB-44EA-AAE5-900D585F07F1}" dt="2023-06-06T19:26:35.482" v="13109" actId="47"/>
        <pc:sldMkLst>
          <pc:docMk/>
          <pc:sldMk cId="1942400863" sldId="281"/>
        </pc:sldMkLst>
        <pc:spChg chg="mod">
          <ac:chgData name="Alexandre Martins de Souza" userId="94c56585407493ab" providerId="LiveId" clId="{9DB31A21-B5BB-44EA-AAE5-900D585F07F1}" dt="2023-06-01T20:47:34.907" v="6428" actId="313"/>
          <ac:spMkLst>
            <pc:docMk/>
            <pc:sldMk cId="1942400863" sldId="281"/>
            <ac:spMk id="3" creationId="{77762301-F83A-4BEA-9D11-E6C99FB574A8}"/>
          </ac:spMkLst>
        </pc:spChg>
        <pc:spChg chg="add del mod">
          <ac:chgData name="Alexandre Martins de Souza" userId="94c56585407493ab" providerId="LiveId" clId="{9DB31A21-B5BB-44EA-AAE5-900D585F07F1}" dt="2023-06-01T21:52:51.139" v="6769" actId="478"/>
          <ac:spMkLst>
            <pc:docMk/>
            <pc:sldMk cId="1942400863" sldId="281"/>
            <ac:spMk id="4" creationId="{3C2FA506-8517-8825-6462-B528D1AAF453}"/>
          </ac:spMkLst>
        </pc:spChg>
        <pc:spChg chg="add del mod or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5" creationId="{1DF78541-9752-8218-E151-84783741BF83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6" creationId="{48D02467-C093-1959-3DD9-FC3784FE4E7C}"/>
          </ac:spMkLst>
        </pc:spChg>
        <pc:spChg chg="mod">
          <ac:chgData name="Alexandre Martins de Souza" userId="94c56585407493ab" providerId="LiveId" clId="{9DB31A21-B5BB-44EA-AAE5-900D585F07F1}" dt="2023-06-01T20:47:25.798" v="6427" actId="207"/>
          <ac:spMkLst>
            <pc:docMk/>
            <pc:sldMk cId="1942400863" sldId="281"/>
            <ac:spMk id="7" creationId="{CDD324C2-7327-A9B6-905E-8C585AFC64CD}"/>
          </ac:spMkLst>
        </pc:spChg>
        <pc:spChg chg="del">
          <ac:chgData name="Alexandre Martins de Souza" userId="94c56585407493ab" providerId="LiveId" clId="{9DB31A21-B5BB-44EA-AAE5-900D585F07F1}" dt="2023-06-01T20:47:06.032" v="6423" actId="478"/>
          <ac:spMkLst>
            <pc:docMk/>
            <pc:sldMk cId="1942400863" sldId="281"/>
            <ac:spMk id="8" creationId="{1A1BFA16-8B82-78A4-F677-0964A61021A8}"/>
          </ac:spMkLst>
        </pc:spChg>
        <pc:spChg chg="del">
          <ac:chgData name="Alexandre Martins de Souza" userId="94c56585407493ab" providerId="LiveId" clId="{9DB31A21-B5BB-44EA-AAE5-900D585F07F1}" dt="2023-06-01T20:47:06.032" v="6423" actId="478"/>
          <ac:spMkLst>
            <pc:docMk/>
            <pc:sldMk cId="1942400863" sldId="281"/>
            <ac:spMk id="9" creationId="{9DEDBCC1-EC14-5687-CEE0-A041320759D0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10" creationId="{E6A020E6-0073-0107-021F-AB8401068A46}"/>
          </ac:spMkLst>
        </pc:spChg>
        <pc:spChg chg="add del mod or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11" creationId="{90427CAC-B4C6-7E6B-0D5E-C139A870CE86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13" creationId="{FDD32F3E-BC31-7771-C109-61F925E6C737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14" creationId="{2E0C33B3-9C2B-27FA-5DEE-E7E200760318}"/>
          </ac:spMkLst>
        </pc:spChg>
        <pc:spChg chg="add mod">
          <ac:chgData name="Alexandre Martins de Souza" userId="94c56585407493ab" providerId="LiveId" clId="{9DB31A21-B5BB-44EA-AAE5-900D585F07F1}" dt="2023-06-02T16:19:21.371" v="7708" actId="1076"/>
          <ac:spMkLst>
            <pc:docMk/>
            <pc:sldMk cId="1942400863" sldId="281"/>
            <ac:spMk id="16" creationId="{11774C99-1C62-5841-9B51-01B20F3C19ED}"/>
          </ac:spMkLst>
        </pc:spChg>
        <pc:spChg chg="del">
          <ac:chgData name="Alexandre Martins de Souza" userId="94c56585407493ab" providerId="LiveId" clId="{9DB31A21-B5BB-44EA-AAE5-900D585F07F1}" dt="2023-06-01T20:47:06.032" v="6423" actId="478"/>
          <ac:spMkLst>
            <pc:docMk/>
            <pc:sldMk cId="1942400863" sldId="281"/>
            <ac:spMk id="16" creationId="{7A0DE388-DA4E-EFF9-FBD8-E942F5931D55}"/>
          </ac:spMkLst>
        </pc:spChg>
        <pc:spChg chg="del">
          <ac:chgData name="Alexandre Martins de Souza" userId="94c56585407493ab" providerId="LiveId" clId="{9DB31A21-B5BB-44EA-AAE5-900D585F07F1}" dt="2023-06-01T20:47:06.032" v="6423" actId="478"/>
          <ac:spMkLst>
            <pc:docMk/>
            <pc:sldMk cId="1942400863" sldId="281"/>
            <ac:spMk id="17" creationId="{1F9C4C4F-ABEB-B15E-0331-205953F8D2F4}"/>
          </ac:spMkLst>
        </pc:spChg>
        <pc:spChg chg="del">
          <ac:chgData name="Alexandre Martins de Souza" userId="94c56585407493ab" providerId="LiveId" clId="{9DB31A21-B5BB-44EA-AAE5-900D585F07F1}" dt="2023-06-01T20:47:06.032" v="6423" actId="478"/>
          <ac:spMkLst>
            <pc:docMk/>
            <pc:sldMk cId="1942400863" sldId="281"/>
            <ac:spMk id="18" creationId="{B768AAD9-13AD-8DE5-FE9D-9DEFDD5B787F}"/>
          </ac:spMkLst>
        </pc:spChg>
        <pc:spChg chg="del">
          <ac:chgData name="Alexandre Martins de Souza" userId="94c56585407493ab" providerId="LiveId" clId="{9DB31A21-B5BB-44EA-AAE5-900D585F07F1}" dt="2023-06-01T20:47:06.032" v="6423" actId="478"/>
          <ac:spMkLst>
            <pc:docMk/>
            <pc:sldMk cId="1942400863" sldId="281"/>
            <ac:spMk id="19" creationId="{47C5B4B3-1106-9A56-7F73-D3A829655838}"/>
          </ac:spMkLst>
        </pc:spChg>
        <pc:spChg chg="del">
          <ac:chgData name="Alexandre Martins de Souza" userId="94c56585407493ab" providerId="LiveId" clId="{9DB31A21-B5BB-44EA-AAE5-900D585F07F1}" dt="2023-06-01T20:47:06.032" v="6423" actId="478"/>
          <ac:spMkLst>
            <pc:docMk/>
            <pc:sldMk cId="1942400863" sldId="281"/>
            <ac:spMk id="23" creationId="{5872C68D-F898-9026-472F-C7434E793B7F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33" creationId="{CA0967E8-762B-8193-ABDE-55BCAC5B3151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35" creationId="{CEA05FCF-122A-8835-C504-D0F4043F14DA}"/>
          </ac:spMkLst>
        </pc:spChg>
        <pc:spChg chg="del">
          <ac:chgData name="Alexandre Martins de Souza" userId="94c56585407493ab" providerId="LiveId" clId="{9DB31A21-B5BB-44EA-AAE5-900D585F07F1}" dt="2023-06-01T20:47:06.032" v="6423" actId="478"/>
          <ac:spMkLst>
            <pc:docMk/>
            <pc:sldMk cId="1942400863" sldId="281"/>
            <ac:spMk id="36" creationId="{3D177E13-D8D2-595F-7996-A93CBE14E3AF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37" creationId="{634D04BE-35FF-E9EC-843A-7A0F56C73D05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39" creationId="{C2BA04D8-CC24-A4F4-D26B-692DBF37B00B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41" creationId="{3F09408D-F224-7A59-1559-04C5CAE3CD49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42" creationId="{96EBC5C9-66DC-6B20-5009-D54052B2E627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43" creationId="{2FAF61EB-FEDF-7D7E-E41F-ECD6CDB04116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44" creationId="{FE5E2771-FCB0-5AE4-B20F-FFEC5BC00F35}"/>
          </ac:spMkLst>
        </pc:spChg>
        <pc:spChg chg="del">
          <ac:chgData name="Alexandre Martins de Souza" userId="94c56585407493ab" providerId="LiveId" clId="{9DB31A21-B5BB-44EA-AAE5-900D585F07F1}" dt="2023-06-01T20:47:06.032" v="6423" actId="478"/>
          <ac:spMkLst>
            <pc:docMk/>
            <pc:sldMk cId="1942400863" sldId="281"/>
            <ac:spMk id="45" creationId="{CFE675D9-604A-390B-CECF-4A95FBE4A623}"/>
          </ac:spMkLst>
        </pc:spChg>
        <pc:spChg chg="add del mod">
          <ac:chgData name="Alexandre Martins de Souza" userId="94c56585407493ab" providerId="LiveId" clId="{9DB31A21-B5BB-44EA-AAE5-900D585F07F1}" dt="2023-06-01T21:55:41.045" v="6826" actId="478"/>
          <ac:spMkLst>
            <pc:docMk/>
            <pc:sldMk cId="1942400863" sldId="281"/>
            <ac:spMk id="46" creationId="{53BEB9CC-25C4-B7EE-BC85-F9F088499CB6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47" creationId="{E5B1C2BC-B844-6231-42E1-20A513FE21F8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49" creationId="{D5CF67C2-6384-5567-8550-827B35023BA8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54" creationId="{939C308F-ACB9-6D83-74F8-581FBE5C828E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55" creationId="{EB803B96-6A67-3827-AF98-DDBE0BD96F93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56" creationId="{49362A5A-E183-DE0C-FBEF-32BD90884E22}"/>
          </ac:spMkLst>
        </pc:spChg>
        <pc:spChg chg="add del mod">
          <ac:chgData name="Alexandre Martins de Souza" userId="94c56585407493ab" providerId="LiveId" clId="{9DB31A21-B5BB-44EA-AAE5-900D585F07F1}" dt="2023-06-01T22:14:59.679" v="6987"/>
          <ac:spMkLst>
            <pc:docMk/>
            <pc:sldMk cId="1942400863" sldId="281"/>
            <ac:spMk id="59" creationId="{7AC0AA66-8E94-E233-3A6A-312CCC869C58}"/>
          </ac:spMkLst>
        </pc:spChg>
        <pc:spChg chg="add del mod">
          <ac:chgData name="Alexandre Martins de Souza" userId="94c56585407493ab" providerId="LiveId" clId="{9DB31A21-B5BB-44EA-AAE5-900D585F07F1}" dt="2023-06-01T22:14:59.679" v="6987"/>
          <ac:spMkLst>
            <pc:docMk/>
            <pc:sldMk cId="1942400863" sldId="281"/>
            <ac:spMk id="60" creationId="{8187045D-4C36-7E19-C4EE-151A5FB141F1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61" creationId="{6884DFBE-E1A4-EEFD-C887-0C24FE9C5100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62" creationId="{22EA8EFA-02AA-1B03-BB89-E1EBED4F32E2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63" creationId="{120B1F28-2A90-41F7-84B1-1CA6A8C6F8AA}"/>
          </ac:spMkLst>
        </pc:spChg>
        <pc:spChg chg="add del mod ord">
          <ac:chgData name="Alexandre Martins de Souza" userId="94c56585407493ab" providerId="LiveId" clId="{9DB31A21-B5BB-44EA-AAE5-900D585F07F1}" dt="2023-06-01T22:17:15.492" v="7026" actId="478"/>
          <ac:spMkLst>
            <pc:docMk/>
            <pc:sldMk cId="1942400863" sldId="281"/>
            <ac:spMk id="64" creationId="{9CAF60AD-1C00-72A6-BB2E-BE78309C5958}"/>
          </ac:spMkLst>
        </pc:spChg>
        <pc:spChg chg="add del mod">
          <ac:chgData name="Alexandre Martins de Souza" userId="94c56585407493ab" providerId="LiveId" clId="{9DB31A21-B5BB-44EA-AAE5-900D585F07F1}" dt="2023-06-01T22:16:41.996" v="7012" actId="478"/>
          <ac:spMkLst>
            <pc:docMk/>
            <pc:sldMk cId="1942400863" sldId="281"/>
            <ac:spMk id="65" creationId="{6BFE2037-F310-EF1A-20F1-06F88CB4270E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66" creationId="{0A6424A7-95BF-840A-51A5-15FDC83EA51F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67" creationId="{FEFECA7B-8F04-0F7E-DA41-01FC88CD0F1E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69" creationId="{72698E3F-A5E4-3E42-A9B8-5EEB3B29BB00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73" creationId="{CCF5995E-8D10-1A41-2E81-7526135D415A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74" creationId="{0CEE6168-700C-235C-A24B-F4D44A5F2608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75" creationId="{6EFEBC93-C313-623F-20EA-D99CE8B45C2B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76" creationId="{5CC55425-624A-A40D-D842-C993FDF4AA16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77" creationId="{466FA702-6DCC-5F78-8F82-07C6BE7968CB}"/>
          </ac:spMkLst>
        </pc:spChg>
        <pc:spChg chg="add del mod">
          <ac:chgData name="Alexandre Martins de Souza" userId="94c56585407493ab" providerId="LiveId" clId="{9DB31A21-B5BB-44EA-AAE5-900D585F07F1}" dt="2023-06-01T22:22:28.183" v="7160" actId="478"/>
          <ac:spMkLst>
            <pc:docMk/>
            <pc:sldMk cId="1942400863" sldId="281"/>
            <ac:spMk id="78" creationId="{912C6747-EFF7-6C65-A8B5-D99CB7F67EC2}"/>
          </ac:spMkLst>
        </pc:spChg>
        <pc:spChg chg="add mod">
          <ac:chgData name="Alexandre Martins de Souza" userId="94c56585407493ab" providerId="LiveId" clId="{9DB31A21-B5BB-44EA-AAE5-900D585F07F1}" dt="2023-06-02T17:56:14.851" v="8900" actId="20577"/>
          <ac:spMkLst>
            <pc:docMk/>
            <pc:sldMk cId="1942400863" sldId="281"/>
            <ac:spMk id="79" creationId="{ADC3B1C0-50B9-4265-B4BE-FE196E31A022}"/>
          </ac:spMkLst>
        </pc:spChg>
        <pc:spChg chg="add del mod">
          <ac:chgData name="Alexandre Martins de Souza" userId="94c56585407493ab" providerId="LiveId" clId="{9DB31A21-B5BB-44EA-AAE5-900D585F07F1}" dt="2023-06-01T22:25:45.700" v="7286" actId="478"/>
          <ac:spMkLst>
            <pc:docMk/>
            <pc:sldMk cId="1942400863" sldId="281"/>
            <ac:spMk id="80" creationId="{1BA9163F-8B6B-71CC-F8AE-F595EB923E79}"/>
          </ac:spMkLst>
        </pc:spChg>
        <pc:spChg chg="add del mod">
          <ac:chgData name="Alexandre Martins de Souza" userId="94c56585407493ab" providerId="LiveId" clId="{9DB31A21-B5BB-44EA-AAE5-900D585F07F1}" dt="2023-06-01T22:25:45.700" v="7286" actId="478"/>
          <ac:spMkLst>
            <pc:docMk/>
            <pc:sldMk cId="1942400863" sldId="281"/>
            <ac:spMk id="81" creationId="{E38ABDF1-517E-D320-8703-60E0AA6EBB2E}"/>
          </ac:spMkLst>
        </pc:spChg>
        <pc:spChg chg="add del mod">
          <ac:chgData name="Alexandre Martins de Souza" userId="94c56585407493ab" providerId="LiveId" clId="{9DB31A21-B5BB-44EA-AAE5-900D585F07F1}" dt="2023-06-01T22:25:45.700" v="7286" actId="478"/>
          <ac:spMkLst>
            <pc:docMk/>
            <pc:sldMk cId="1942400863" sldId="281"/>
            <ac:spMk id="82" creationId="{53C722BF-796F-0CE4-9612-D23ABF9305E0}"/>
          </ac:spMkLst>
        </pc:spChg>
        <pc:spChg chg="add del mod">
          <ac:chgData name="Alexandre Martins de Souza" userId="94c56585407493ab" providerId="LiveId" clId="{9DB31A21-B5BB-44EA-AAE5-900D585F07F1}" dt="2023-06-01T22:25:45.700" v="7286" actId="478"/>
          <ac:spMkLst>
            <pc:docMk/>
            <pc:sldMk cId="1942400863" sldId="281"/>
            <ac:spMk id="83" creationId="{573C70CA-E28B-8018-3D8D-ED4D0B56399F}"/>
          </ac:spMkLst>
        </pc:spChg>
        <pc:spChg chg="add del mod">
          <ac:chgData name="Alexandre Martins de Souza" userId="94c56585407493ab" providerId="LiveId" clId="{9DB31A21-B5BB-44EA-AAE5-900D585F07F1}" dt="2023-06-01T22:25:51.744" v="7291" actId="478"/>
          <ac:spMkLst>
            <pc:docMk/>
            <pc:sldMk cId="1942400863" sldId="281"/>
            <ac:spMk id="84" creationId="{3FB68646-D35A-DDFE-1684-11C259819810}"/>
          </ac:spMkLst>
        </pc:spChg>
        <pc:spChg chg="add del mod">
          <ac:chgData name="Alexandre Martins de Souza" userId="94c56585407493ab" providerId="LiveId" clId="{9DB31A21-B5BB-44EA-AAE5-900D585F07F1}" dt="2023-06-01T22:25:45.700" v="7286" actId="478"/>
          <ac:spMkLst>
            <pc:docMk/>
            <pc:sldMk cId="1942400863" sldId="281"/>
            <ac:spMk id="86" creationId="{40B61ADB-BCEB-3304-A8A1-CB54CF59F3F5}"/>
          </ac:spMkLst>
        </pc:spChg>
        <pc:spChg chg="add del mod">
          <ac:chgData name="Alexandre Martins de Souza" userId="94c56585407493ab" providerId="LiveId" clId="{9DB31A21-B5BB-44EA-AAE5-900D585F07F1}" dt="2023-06-01T22:25:48.498" v="7289" actId="478"/>
          <ac:spMkLst>
            <pc:docMk/>
            <pc:sldMk cId="1942400863" sldId="281"/>
            <ac:spMk id="89" creationId="{7B4A06E5-EF67-6FB1-3719-F6F18E7C1DB1}"/>
          </ac:spMkLst>
        </pc:spChg>
        <pc:spChg chg="add del mod">
          <ac:chgData name="Alexandre Martins de Souza" userId="94c56585407493ab" providerId="LiveId" clId="{9DB31A21-B5BB-44EA-AAE5-900D585F07F1}" dt="2023-06-01T22:25:50.340" v="7290" actId="478"/>
          <ac:spMkLst>
            <pc:docMk/>
            <pc:sldMk cId="1942400863" sldId="281"/>
            <ac:spMk id="90" creationId="{3CFC5251-D148-DC88-CD8E-CAFCBEC727CD}"/>
          </ac:spMkLst>
        </pc:spChg>
        <pc:spChg chg="add del mod">
          <ac:chgData name="Alexandre Martins de Souza" userId="94c56585407493ab" providerId="LiveId" clId="{9DB31A21-B5BB-44EA-AAE5-900D585F07F1}" dt="2023-06-01T22:25:45.700" v="7286" actId="478"/>
          <ac:spMkLst>
            <pc:docMk/>
            <pc:sldMk cId="1942400863" sldId="281"/>
            <ac:spMk id="91" creationId="{3629B552-5AC6-A5E1-1291-144D361FD906}"/>
          </ac:spMkLst>
        </pc:spChg>
        <pc:spChg chg="add del mod">
          <ac:chgData name="Alexandre Martins de Souza" userId="94c56585407493ab" providerId="LiveId" clId="{9DB31A21-B5BB-44EA-AAE5-900D585F07F1}" dt="2023-06-01T22:25:45.700" v="7286" actId="478"/>
          <ac:spMkLst>
            <pc:docMk/>
            <pc:sldMk cId="1942400863" sldId="281"/>
            <ac:spMk id="92" creationId="{7B5494F6-37C7-C332-E229-8C00452D8F0B}"/>
          </ac:spMkLst>
        </pc:spChg>
        <pc:spChg chg="add mod">
          <ac:chgData name="Alexandre Martins de Souza" userId="94c56585407493ab" providerId="LiveId" clId="{9DB31A21-B5BB-44EA-AAE5-900D585F07F1}" dt="2023-06-02T16:19:03.006" v="7704" actId="1076"/>
          <ac:spMkLst>
            <pc:docMk/>
            <pc:sldMk cId="1942400863" sldId="281"/>
            <ac:spMk id="93" creationId="{C531F4E6-C7A5-4F48-37D1-D2B027E270B4}"/>
          </ac:spMkLst>
        </pc:spChg>
        <pc:spChg chg="add mod">
          <ac:chgData name="Alexandre Martins de Souza" userId="94c56585407493ab" providerId="LiveId" clId="{9DB31A21-B5BB-44EA-AAE5-900D585F07F1}" dt="2023-06-02T16:19:03.006" v="7704" actId="1076"/>
          <ac:spMkLst>
            <pc:docMk/>
            <pc:sldMk cId="1942400863" sldId="281"/>
            <ac:spMk id="94" creationId="{6ADCE6E3-8C43-5EE5-CAFC-D8EB96934F12}"/>
          </ac:spMkLst>
        </pc:spChg>
        <pc:spChg chg="add mod">
          <ac:chgData name="Alexandre Martins de Souza" userId="94c56585407493ab" providerId="LiveId" clId="{9DB31A21-B5BB-44EA-AAE5-900D585F07F1}" dt="2023-06-02T16:19:03.006" v="7704" actId="1076"/>
          <ac:spMkLst>
            <pc:docMk/>
            <pc:sldMk cId="1942400863" sldId="281"/>
            <ac:spMk id="95" creationId="{440BB35B-85E5-19E6-304E-1347A8487481}"/>
          </ac:spMkLst>
        </pc:spChg>
        <pc:spChg chg="add mod">
          <ac:chgData name="Alexandre Martins de Souza" userId="94c56585407493ab" providerId="LiveId" clId="{9DB31A21-B5BB-44EA-AAE5-900D585F07F1}" dt="2023-06-02T16:19:03.006" v="7704" actId="1076"/>
          <ac:spMkLst>
            <pc:docMk/>
            <pc:sldMk cId="1942400863" sldId="281"/>
            <ac:spMk id="96" creationId="{ED34D2A7-FE3F-A499-EEE7-BFA2EF9210B9}"/>
          </ac:spMkLst>
        </pc:spChg>
        <pc:spChg chg="add mod">
          <ac:chgData name="Alexandre Martins de Souza" userId="94c56585407493ab" providerId="LiveId" clId="{9DB31A21-B5BB-44EA-AAE5-900D585F07F1}" dt="2023-06-02T16:19:03.006" v="7704" actId="1076"/>
          <ac:spMkLst>
            <pc:docMk/>
            <pc:sldMk cId="1942400863" sldId="281"/>
            <ac:spMk id="98" creationId="{C94F228A-304C-F7FE-328A-302074ED6490}"/>
          </ac:spMkLst>
        </pc:spChg>
        <pc:spChg chg="add mod">
          <ac:chgData name="Alexandre Martins de Souza" userId="94c56585407493ab" providerId="LiveId" clId="{9DB31A21-B5BB-44EA-AAE5-900D585F07F1}" dt="2023-06-02T16:19:03.006" v="7704" actId="1076"/>
          <ac:spMkLst>
            <pc:docMk/>
            <pc:sldMk cId="1942400863" sldId="281"/>
            <ac:spMk id="99" creationId="{5DCCDE4E-A3E6-020E-281A-C1AB76A2E2A2}"/>
          </ac:spMkLst>
        </pc:spChg>
        <pc:spChg chg="add mod">
          <ac:chgData name="Alexandre Martins de Souza" userId="94c56585407493ab" providerId="LiveId" clId="{9DB31A21-B5BB-44EA-AAE5-900D585F07F1}" dt="2023-06-02T16:19:03.006" v="7704" actId="1076"/>
          <ac:spMkLst>
            <pc:docMk/>
            <pc:sldMk cId="1942400863" sldId="281"/>
            <ac:spMk id="100" creationId="{F829E644-700D-3256-CB81-B6F0C8E42BB3}"/>
          </ac:spMkLst>
        </pc:spChg>
        <pc:spChg chg="add mod">
          <ac:chgData name="Alexandre Martins de Souza" userId="94c56585407493ab" providerId="LiveId" clId="{9DB31A21-B5BB-44EA-AAE5-900D585F07F1}" dt="2023-06-02T16:19:03.006" v="7704" actId="1076"/>
          <ac:spMkLst>
            <pc:docMk/>
            <pc:sldMk cId="1942400863" sldId="281"/>
            <ac:spMk id="101" creationId="{E69D3E74-65D1-E758-37F8-089612843A08}"/>
          </ac:spMkLst>
        </pc:spChg>
        <pc:spChg chg="add mod">
          <ac:chgData name="Alexandre Martins de Souza" userId="94c56585407493ab" providerId="LiveId" clId="{9DB31A21-B5BB-44EA-AAE5-900D585F07F1}" dt="2023-06-02T16:19:03.006" v="7704" actId="1076"/>
          <ac:spMkLst>
            <pc:docMk/>
            <pc:sldMk cId="1942400863" sldId="281"/>
            <ac:spMk id="102" creationId="{5C264447-ADEE-3910-25C8-AEEEA76F0A7F}"/>
          </ac:spMkLst>
        </pc:spChg>
        <pc:spChg chg="add mod">
          <ac:chgData name="Alexandre Martins de Souza" userId="94c56585407493ab" providerId="LiveId" clId="{9DB31A21-B5BB-44EA-AAE5-900D585F07F1}" dt="2023-06-02T16:19:03.006" v="7704" actId="1076"/>
          <ac:spMkLst>
            <pc:docMk/>
            <pc:sldMk cId="1942400863" sldId="281"/>
            <ac:spMk id="103" creationId="{FCDBAED9-7116-2192-6F08-5E873BED98BB}"/>
          </ac:spMkLst>
        </pc:spChg>
        <pc:spChg chg="add mod">
          <ac:chgData name="Alexandre Martins de Souza" userId="94c56585407493ab" providerId="LiveId" clId="{9DB31A21-B5BB-44EA-AAE5-900D585F07F1}" dt="2023-06-02T16:19:03.006" v="7704" actId="1076"/>
          <ac:spMkLst>
            <pc:docMk/>
            <pc:sldMk cId="1942400863" sldId="281"/>
            <ac:spMk id="105" creationId="{27DEB653-1858-C4F9-65B8-499D0CDBD3AA}"/>
          </ac:spMkLst>
        </pc:spChg>
        <pc:spChg chg="add del mod">
          <ac:chgData name="Alexandre Martins de Souza" userId="94c56585407493ab" providerId="LiveId" clId="{9DB31A21-B5BB-44EA-AAE5-900D585F07F1}" dt="2023-06-01T22:28:41.310" v="7342" actId="478"/>
          <ac:spMkLst>
            <pc:docMk/>
            <pc:sldMk cId="1942400863" sldId="281"/>
            <ac:spMk id="106" creationId="{109F842B-FA17-B7B7-D295-EE0FA756128D}"/>
          </ac:spMkLst>
        </pc:spChg>
        <pc:spChg chg="add del mod">
          <ac:chgData name="Alexandre Martins de Souza" userId="94c56585407493ab" providerId="LiveId" clId="{9DB31A21-B5BB-44EA-AAE5-900D585F07F1}" dt="2023-06-01T22:28:41.310" v="7342" actId="478"/>
          <ac:spMkLst>
            <pc:docMk/>
            <pc:sldMk cId="1942400863" sldId="281"/>
            <ac:spMk id="107" creationId="{B7580078-012E-AD82-D61B-561F53E2B938}"/>
          </ac:spMkLst>
        </pc:spChg>
        <pc:spChg chg="add del mod">
          <ac:chgData name="Alexandre Martins de Souza" userId="94c56585407493ab" providerId="LiveId" clId="{9DB31A21-B5BB-44EA-AAE5-900D585F07F1}" dt="2023-06-01T22:28:41.310" v="7342" actId="478"/>
          <ac:spMkLst>
            <pc:docMk/>
            <pc:sldMk cId="1942400863" sldId="281"/>
            <ac:spMk id="108" creationId="{955820EE-E4EF-0B16-8165-CBBD16816FA4}"/>
          </ac:spMkLst>
        </pc:spChg>
        <pc:spChg chg="add mod">
          <ac:chgData name="Alexandre Martins de Souza" userId="94c56585407493ab" providerId="LiveId" clId="{9DB31A21-B5BB-44EA-AAE5-900D585F07F1}" dt="2023-06-02T15:26:29.019" v="7605" actId="164"/>
          <ac:spMkLst>
            <pc:docMk/>
            <pc:sldMk cId="1942400863" sldId="281"/>
            <ac:spMk id="109" creationId="{59E92843-487C-EF1C-EB44-7E7C5F04260E}"/>
          </ac:spMkLst>
        </pc:spChg>
        <pc:spChg chg="add mod">
          <ac:chgData name="Alexandre Martins de Souza" userId="94c56585407493ab" providerId="LiveId" clId="{9DB31A21-B5BB-44EA-AAE5-900D585F07F1}" dt="2023-06-02T15:26:29.019" v="7605" actId="164"/>
          <ac:spMkLst>
            <pc:docMk/>
            <pc:sldMk cId="1942400863" sldId="281"/>
            <ac:spMk id="110" creationId="{91730A59-34A0-F306-0C2D-7595BF2EABD2}"/>
          </ac:spMkLst>
        </pc:spChg>
        <pc:spChg chg="add del mod">
          <ac:chgData name="Alexandre Martins de Souza" userId="94c56585407493ab" providerId="LiveId" clId="{9DB31A21-B5BB-44EA-AAE5-900D585F07F1}" dt="2023-06-01T22:29:03.452" v="7347" actId="478"/>
          <ac:spMkLst>
            <pc:docMk/>
            <pc:sldMk cId="1942400863" sldId="281"/>
            <ac:spMk id="111" creationId="{C2855EC2-83E1-F3D2-00CF-4D1D318BD7CA}"/>
          </ac:spMkLst>
        </pc:spChg>
        <pc:spChg chg="add mod">
          <ac:chgData name="Alexandre Martins de Souza" userId="94c56585407493ab" providerId="LiveId" clId="{9DB31A21-B5BB-44EA-AAE5-900D585F07F1}" dt="2023-06-02T15:26:29.019" v="7605" actId="164"/>
          <ac:spMkLst>
            <pc:docMk/>
            <pc:sldMk cId="1942400863" sldId="281"/>
            <ac:spMk id="112" creationId="{831D2E12-3DF6-6F22-2FF9-D8355A41A6B3}"/>
          </ac:spMkLst>
        </pc:spChg>
        <pc:spChg chg="add mod">
          <ac:chgData name="Alexandre Martins de Souza" userId="94c56585407493ab" providerId="LiveId" clId="{9DB31A21-B5BB-44EA-AAE5-900D585F07F1}" dt="2023-06-02T17:41:19.171" v="8872" actId="1035"/>
          <ac:spMkLst>
            <pc:docMk/>
            <pc:sldMk cId="1942400863" sldId="281"/>
            <ac:spMk id="113" creationId="{ED34F3F4-8F5A-64E6-15DF-77FAA925C039}"/>
          </ac:spMkLst>
        </pc:spChg>
        <pc:spChg chg="add mod">
          <ac:chgData name="Alexandre Martins de Souza" userId="94c56585407493ab" providerId="LiveId" clId="{9DB31A21-B5BB-44EA-AAE5-900D585F07F1}" dt="2023-06-02T16:19:10.933" v="7706" actId="1076"/>
          <ac:spMkLst>
            <pc:docMk/>
            <pc:sldMk cId="1942400863" sldId="281"/>
            <ac:spMk id="115" creationId="{EAF2CD15-911D-302F-4495-8F5B32844393}"/>
          </ac:spMkLst>
        </pc:spChg>
        <pc:spChg chg="add mod">
          <ac:chgData name="Alexandre Martins de Souza" userId="94c56585407493ab" providerId="LiveId" clId="{9DB31A21-B5BB-44EA-AAE5-900D585F07F1}" dt="2023-06-02T16:19:06.963" v="7705" actId="1076"/>
          <ac:spMkLst>
            <pc:docMk/>
            <pc:sldMk cId="1942400863" sldId="281"/>
            <ac:spMk id="116" creationId="{84CD33D0-51E7-A8E0-3BC3-4DDB95C44B02}"/>
          </ac:spMkLst>
        </pc:spChg>
        <pc:spChg chg="add mod">
          <ac:chgData name="Alexandre Martins de Souza" userId="94c56585407493ab" providerId="LiveId" clId="{9DB31A21-B5BB-44EA-AAE5-900D585F07F1}" dt="2023-06-01T22:48:10.313" v="7526" actId="1076"/>
          <ac:spMkLst>
            <pc:docMk/>
            <pc:sldMk cId="1942400863" sldId="281"/>
            <ac:spMk id="128" creationId="{A2E1CABD-2B9B-CE1C-A42E-FA450DE3559A}"/>
          </ac:spMkLst>
        </pc:spChg>
        <pc:spChg chg="add mod">
          <ac:chgData name="Alexandre Martins de Souza" userId="94c56585407493ab" providerId="LiveId" clId="{9DB31A21-B5BB-44EA-AAE5-900D585F07F1}" dt="2023-06-01T22:48:10.313" v="7526" actId="1076"/>
          <ac:spMkLst>
            <pc:docMk/>
            <pc:sldMk cId="1942400863" sldId="281"/>
            <ac:spMk id="129" creationId="{2A647138-7550-33B3-AA94-BEE3D0797BC7}"/>
          </ac:spMkLst>
        </pc:spChg>
        <pc:spChg chg="add mod">
          <ac:chgData name="Alexandre Martins de Souza" userId="94c56585407493ab" providerId="LiveId" clId="{9DB31A21-B5BB-44EA-AAE5-900D585F07F1}" dt="2023-06-01T22:48:10.313" v="7526" actId="1076"/>
          <ac:spMkLst>
            <pc:docMk/>
            <pc:sldMk cId="1942400863" sldId="281"/>
            <ac:spMk id="130" creationId="{26DB629C-5E4C-6DF2-2DF7-ABBB4A544D56}"/>
          </ac:spMkLst>
        </pc:spChg>
        <pc:spChg chg="add mod">
          <ac:chgData name="Alexandre Martins de Souza" userId="94c56585407493ab" providerId="LiveId" clId="{9DB31A21-B5BB-44EA-AAE5-900D585F07F1}" dt="2023-06-01T22:48:10.313" v="7526" actId="1076"/>
          <ac:spMkLst>
            <pc:docMk/>
            <pc:sldMk cId="1942400863" sldId="281"/>
            <ac:spMk id="131" creationId="{04F81CEF-852D-3142-B332-DB46375AC4DE}"/>
          </ac:spMkLst>
        </pc:spChg>
        <pc:spChg chg="add mod">
          <ac:chgData name="Alexandre Martins de Souza" userId="94c56585407493ab" providerId="LiveId" clId="{9DB31A21-B5BB-44EA-AAE5-900D585F07F1}" dt="2023-06-01T22:48:10.313" v="7526" actId="1076"/>
          <ac:spMkLst>
            <pc:docMk/>
            <pc:sldMk cId="1942400863" sldId="281"/>
            <ac:spMk id="132" creationId="{D4256600-1ED2-6395-4673-04863611B341}"/>
          </ac:spMkLst>
        </pc:spChg>
        <pc:spChg chg="add del mod">
          <ac:chgData name="Alexandre Martins de Souza" userId="94c56585407493ab" providerId="LiveId" clId="{9DB31A21-B5BB-44EA-AAE5-900D585F07F1}" dt="2023-06-01T22:42:32.722" v="7468" actId="478"/>
          <ac:spMkLst>
            <pc:docMk/>
            <pc:sldMk cId="1942400863" sldId="281"/>
            <ac:spMk id="133" creationId="{7F48A1EC-17DA-8725-E313-41FA7EA3857C}"/>
          </ac:spMkLst>
        </pc:spChg>
        <pc:spChg chg="add mod">
          <ac:chgData name="Alexandre Martins de Souza" userId="94c56585407493ab" providerId="LiveId" clId="{9DB31A21-B5BB-44EA-AAE5-900D585F07F1}" dt="2023-06-01T22:48:10.313" v="7526" actId="1076"/>
          <ac:spMkLst>
            <pc:docMk/>
            <pc:sldMk cId="1942400863" sldId="281"/>
            <ac:spMk id="134" creationId="{8364FDB3-6EE2-F46B-BAF9-24C92A8E1F9A}"/>
          </ac:spMkLst>
        </pc:spChg>
        <pc:spChg chg="add mod">
          <ac:chgData name="Alexandre Martins de Souza" userId="94c56585407493ab" providerId="LiveId" clId="{9DB31A21-B5BB-44EA-AAE5-900D585F07F1}" dt="2023-06-01T22:48:10.313" v="7526" actId="1076"/>
          <ac:spMkLst>
            <pc:docMk/>
            <pc:sldMk cId="1942400863" sldId="281"/>
            <ac:spMk id="136" creationId="{719C5851-55E6-55A7-7893-FD13854E4CCF}"/>
          </ac:spMkLst>
        </pc:spChg>
        <pc:spChg chg="add mod">
          <ac:chgData name="Alexandre Martins de Souza" userId="94c56585407493ab" providerId="LiveId" clId="{9DB31A21-B5BB-44EA-AAE5-900D585F07F1}" dt="2023-06-02T15:21:29.143" v="7585" actId="1038"/>
          <ac:spMkLst>
            <pc:docMk/>
            <pc:sldMk cId="1942400863" sldId="281"/>
            <ac:spMk id="137" creationId="{9A1353E6-80CE-3B0B-6642-6E78340E1799}"/>
          </ac:spMkLst>
        </pc:spChg>
        <pc:spChg chg="add mod">
          <ac:chgData name="Alexandre Martins de Souza" userId="94c56585407493ab" providerId="LiveId" clId="{9DB31A21-B5BB-44EA-AAE5-900D585F07F1}" dt="2023-06-02T16:19:06.963" v="7705" actId="1076"/>
          <ac:spMkLst>
            <pc:docMk/>
            <pc:sldMk cId="1942400863" sldId="281"/>
            <ac:spMk id="138" creationId="{28E8EFC8-BC7E-729B-6297-9EA524DD73F9}"/>
          </ac:spMkLst>
        </pc:spChg>
        <pc:spChg chg="add del mod">
          <ac:chgData name="Alexandre Martins de Souza" userId="94c56585407493ab" providerId="LiveId" clId="{9DB31A21-B5BB-44EA-AAE5-900D585F07F1}" dt="2023-06-01T22:46:15.698" v="7514" actId="478"/>
          <ac:spMkLst>
            <pc:docMk/>
            <pc:sldMk cId="1942400863" sldId="281"/>
            <ac:spMk id="141" creationId="{D36A1922-FD7A-1821-319A-D955C6B02C07}"/>
          </ac:spMkLst>
        </pc:spChg>
        <pc:spChg chg="add mod">
          <ac:chgData name="Alexandre Martins de Souza" userId="94c56585407493ab" providerId="LiveId" clId="{9DB31A21-B5BB-44EA-AAE5-900D585F07F1}" dt="2023-06-02T17:42:03.003" v="8897" actId="207"/>
          <ac:spMkLst>
            <pc:docMk/>
            <pc:sldMk cId="1942400863" sldId="281"/>
            <ac:spMk id="143" creationId="{21F2E46F-D21B-BFC3-9FA0-E733CA287221}"/>
          </ac:spMkLst>
        </pc:spChg>
        <pc:spChg chg="add del mod">
          <ac:chgData name="Alexandre Martins de Souza" userId="94c56585407493ab" providerId="LiveId" clId="{9DB31A21-B5BB-44EA-AAE5-900D585F07F1}" dt="2023-06-01T22:48:02.795" v="7525" actId="478"/>
          <ac:spMkLst>
            <pc:docMk/>
            <pc:sldMk cId="1942400863" sldId="281"/>
            <ac:spMk id="145" creationId="{200282E8-8B10-558E-9DA8-8FC3FAEF4F26}"/>
          </ac:spMkLst>
        </pc:spChg>
        <pc:grpChg chg="add mod">
          <ac:chgData name="Alexandre Martins de Souza" userId="94c56585407493ab" providerId="LiveId" clId="{9DB31A21-B5BB-44EA-AAE5-900D585F07F1}" dt="2023-06-02T16:19:06.963" v="7705" actId="1076"/>
          <ac:grpSpMkLst>
            <pc:docMk/>
            <pc:sldMk cId="1942400863" sldId="281"/>
            <ac:grpSpMk id="8" creationId="{CC622DAA-39EA-B3A9-4F4C-24D2D138DCF5}"/>
          </ac:grpSpMkLst>
        </pc:grpChg>
        <pc:graphicFrameChg chg="add del mod">
          <ac:chgData name="Alexandre Martins de Souza" userId="94c56585407493ab" providerId="LiveId" clId="{9DB31A21-B5BB-44EA-AAE5-900D585F07F1}" dt="2023-06-01T21:30:31.732" v="6533" actId="478"/>
          <ac:graphicFrameMkLst>
            <pc:docMk/>
            <pc:sldMk cId="1942400863" sldId="281"/>
            <ac:graphicFrameMk id="21" creationId="{1618A44C-5EEA-1451-3075-4C4AD05593E6}"/>
          </ac:graphicFrameMkLst>
        </pc:graphicFrameChg>
        <pc:graphicFrameChg chg="add del mod">
          <ac:chgData name="Alexandre Martins de Souza" userId="94c56585407493ab" providerId="LiveId" clId="{9DB31A21-B5BB-44EA-AAE5-900D585F07F1}" dt="2023-06-01T21:38:32.324" v="6610" actId="478"/>
          <ac:graphicFrameMkLst>
            <pc:docMk/>
            <pc:sldMk cId="1942400863" sldId="281"/>
            <ac:graphicFrameMk id="25" creationId="{7178537B-E446-E982-429C-4F45A1991E99}"/>
          </ac:graphicFrameMkLst>
        </pc:graphicFrameChg>
        <pc:picChg chg="add mod">
          <ac:chgData name="Alexandre Martins de Souza" userId="94c56585407493ab" providerId="LiveId" clId="{9DB31A21-B5BB-44EA-AAE5-900D585F07F1}" dt="2023-06-02T16:18:56.623" v="7703" actId="1076"/>
          <ac:picMkLst>
            <pc:docMk/>
            <pc:sldMk cId="1942400863" sldId="281"/>
            <ac:picMk id="15" creationId="{2BA3EAA7-9A8B-B7A8-4993-8C31446752CE}"/>
          </ac:picMkLst>
        </pc:picChg>
        <pc:picChg chg="add del mod ord">
          <ac:chgData name="Alexandre Martins de Souza" userId="94c56585407493ab" providerId="LiveId" clId="{9DB31A21-B5BB-44EA-AAE5-900D585F07F1}" dt="2023-06-01T22:22:28.183" v="7160" actId="478"/>
          <ac:picMkLst>
            <pc:docMk/>
            <pc:sldMk cId="1942400863" sldId="281"/>
            <ac:picMk id="27" creationId="{33DBE14A-FE05-F11A-6463-68EE3D612325}"/>
          </ac:picMkLst>
        </pc:picChg>
        <pc:picChg chg="del">
          <ac:chgData name="Alexandre Martins de Souza" userId="94c56585407493ab" providerId="LiveId" clId="{9DB31A21-B5BB-44EA-AAE5-900D585F07F1}" dt="2023-06-01T20:47:08.303" v="6424" actId="478"/>
          <ac:picMkLst>
            <pc:docMk/>
            <pc:sldMk cId="1942400863" sldId="281"/>
            <ac:picMk id="28" creationId="{11600AAA-238E-5F37-E254-CE86B6CDEABB}"/>
          </ac:picMkLst>
        </pc:picChg>
        <pc:picChg chg="add del mod">
          <ac:chgData name="Alexandre Martins de Souza" userId="94c56585407493ab" providerId="LiveId" clId="{9DB31A21-B5BB-44EA-AAE5-900D585F07F1}" dt="2023-06-01T22:22:28.183" v="7160" actId="478"/>
          <ac:picMkLst>
            <pc:docMk/>
            <pc:sldMk cId="1942400863" sldId="281"/>
            <ac:picMk id="51" creationId="{B7151726-CA53-40D1-D5D4-8D76FB905A2E}"/>
          </ac:picMkLst>
        </pc:picChg>
        <pc:picChg chg="add del mod">
          <ac:chgData name="Alexandre Martins de Souza" userId="94c56585407493ab" providerId="LiveId" clId="{9DB31A21-B5BB-44EA-AAE5-900D585F07F1}" dt="2023-06-01T22:25:46.866" v="7288" actId="478"/>
          <ac:picMkLst>
            <pc:docMk/>
            <pc:sldMk cId="1942400863" sldId="281"/>
            <ac:picMk id="85" creationId="{8ADB6DA2-47E0-79DE-F0E6-106A6DDA3BE4}"/>
          </ac:picMkLst>
        </pc:picChg>
        <pc:picChg chg="add del mod">
          <ac:chgData name="Alexandre Martins de Souza" userId="94c56585407493ab" providerId="LiveId" clId="{9DB31A21-B5BB-44EA-AAE5-900D585F07F1}" dt="2023-06-01T22:40:08.420" v="7404" actId="478"/>
          <ac:picMkLst>
            <pc:docMk/>
            <pc:sldMk cId="1942400863" sldId="281"/>
            <ac:picMk id="118" creationId="{F8941A27-BFA9-7A9E-5F2F-8740E945C561}"/>
          </ac:picMkLst>
        </pc:picChg>
        <pc:picChg chg="add mod modCrop">
          <ac:chgData name="Alexandre Martins de Souza" userId="94c56585407493ab" providerId="LiveId" clId="{9DB31A21-B5BB-44EA-AAE5-900D585F07F1}" dt="2023-06-02T15:21:09.534" v="7578" actId="732"/>
          <ac:picMkLst>
            <pc:docMk/>
            <pc:sldMk cId="1942400863" sldId="281"/>
            <ac:picMk id="127" creationId="{5AECD3DD-324C-CC29-47D5-F85E2347CF4D}"/>
          </ac:picMkLst>
        </pc:picChg>
        <pc:cxnChg chg="add mod">
          <ac:chgData name="Alexandre Martins de Souza" userId="94c56585407493ab" providerId="LiveId" clId="{9DB31A21-B5BB-44EA-AAE5-900D585F07F1}" dt="2023-06-02T15:26:29.019" v="7605" actId="164"/>
          <ac:cxnSpMkLst>
            <pc:docMk/>
            <pc:sldMk cId="1942400863" sldId="281"/>
            <ac:cxnSpMk id="4" creationId="{D44B9CCB-BA41-3E88-6F34-DA711A2859B5}"/>
          </ac:cxnSpMkLst>
        </pc:cxnChg>
        <pc:cxnChg chg="add mod">
          <ac:chgData name="Alexandre Martins de Souza" userId="94c56585407493ab" providerId="LiveId" clId="{9DB31A21-B5BB-44EA-AAE5-900D585F07F1}" dt="2023-06-02T15:26:29.019" v="7605" actId="164"/>
          <ac:cxnSpMkLst>
            <pc:docMk/>
            <pc:sldMk cId="1942400863" sldId="281"/>
            <ac:cxnSpMk id="6" creationId="{26929E69-9779-9876-18C2-354FE7BF9291}"/>
          </ac:cxnSpMkLst>
        </pc:cxnChg>
        <pc:cxnChg chg="add mod">
          <ac:chgData name="Alexandre Martins de Souza" userId="94c56585407493ab" providerId="LiveId" clId="{9DB31A21-B5BB-44EA-AAE5-900D585F07F1}" dt="2023-06-02T16:19:06.963" v="7705" actId="1076"/>
          <ac:cxnSpMkLst>
            <pc:docMk/>
            <pc:sldMk cId="1942400863" sldId="281"/>
            <ac:cxnSpMk id="13" creationId="{B57B3BDB-774B-2F2D-2F57-3E962B3DC6ED}"/>
          </ac:cxnSpMkLst>
        </pc:cxnChg>
        <pc:cxnChg chg="add mod">
          <ac:chgData name="Alexandre Martins de Souza" userId="94c56585407493ab" providerId="LiveId" clId="{9DB31A21-B5BB-44EA-AAE5-900D585F07F1}" dt="2023-06-02T16:19:06.963" v="7705" actId="1076"/>
          <ac:cxnSpMkLst>
            <pc:docMk/>
            <pc:sldMk cId="1942400863" sldId="281"/>
            <ac:cxnSpMk id="14" creationId="{C7C7FE56-4725-3BD1-5E6D-9055FE89E0E0}"/>
          </ac:cxnSpMkLst>
        </pc:cxnChg>
        <pc:cxnChg chg="add del mod">
          <ac:chgData name="Alexandre Martins de Souza" userId="94c56585407493ab" providerId="LiveId" clId="{9DB31A21-B5BB-44EA-AAE5-900D585F07F1}" dt="2023-06-01T22:22:28.183" v="7160" actId="478"/>
          <ac:cxnSpMkLst>
            <pc:docMk/>
            <pc:sldMk cId="1942400863" sldId="281"/>
            <ac:cxnSpMk id="30" creationId="{7A11F841-00D0-8D0A-3415-07D5698C1372}"/>
          </ac:cxnSpMkLst>
        </pc:cxnChg>
        <pc:cxnChg chg="add del mod">
          <ac:chgData name="Alexandre Martins de Souza" userId="94c56585407493ab" providerId="LiveId" clId="{9DB31A21-B5BB-44EA-AAE5-900D585F07F1}" dt="2023-06-01T22:22:28.183" v="7160" actId="478"/>
          <ac:cxnSpMkLst>
            <pc:docMk/>
            <pc:sldMk cId="1942400863" sldId="281"/>
            <ac:cxnSpMk id="31" creationId="{E8197893-6B3D-C288-38BB-2031C0EE0CAA}"/>
          </ac:cxnSpMkLst>
        </pc:cxnChg>
        <pc:cxnChg chg="add del mod">
          <ac:chgData name="Alexandre Martins de Souza" userId="94c56585407493ab" providerId="LiveId" clId="{9DB31A21-B5BB-44EA-AAE5-900D585F07F1}" dt="2023-06-01T21:47:59.888" v="6639" actId="478"/>
          <ac:cxnSpMkLst>
            <pc:docMk/>
            <pc:sldMk cId="1942400863" sldId="281"/>
            <ac:cxnSpMk id="34" creationId="{6F83A6DE-C23A-3018-F236-F26031342B6E}"/>
          </ac:cxnSpMkLst>
        </pc:cxnChg>
        <pc:cxnChg chg="add del mod">
          <ac:chgData name="Alexandre Martins de Souza" userId="94c56585407493ab" providerId="LiveId" clId="{9DB31A21-B5BB-44EA-AAE5-900D585F07F1}" dt="2023-06-01T22:22:28.183" v="7160" actId="478"/>
          <ac:cxnSpMkLst>
            <pc:docMk/>
            <pc:sldMk cId="1942400863" sldId="281"/>
            <ac:cxnSpMk id="52" creationId="{268E93B1-C8A9-3E59-D649-342F230F142A}"/>
          </ac:cxnSpMkLst>
        </pc:cxnChg>
        <pc:cxnChg chg="add del mod">
          <ac:chgData name="Alexandre Martins de Souza" userId="94c56585407493ab" providerId="LiveId" clId="{9DB31A21-B5BB-44EA-AAE5-900D585F07F1}" dt="2023-06-01T22:22:28.183" v="7160" actId="478"/>
          <ac:cxnSpMkLst>
            <pc:docMk/>
            <pc:sldMk cId="1942400863" sldId="281"/>
            <ac:cxnSpMk id="53" creationId="{BD6CD8FF-2C17-3BED-FE4C-E66D80A49F41}"/>
          </ac:cxnSpMkLst>
        </pc:cxnChg>
        <pc:cxnChg chg="add del mod">
          <ac:chgData name="Alexandre Martins de Souza" userId="94c56585407493ab" providerId="LiveId" clId="{9DB31A21-B5BB-44EA-AAE5-900D585F07F1}" dt="2023-06-01T22:14:59.679" v="6987"/>
          <ac:cxnSpMkLst>
            <pc:docMk/>
            <pc:sldMk cId="1942400863" sldId="281"/>
            <ac:cxnSpMk id="57" creationId="{EF4929E8-9955-14D2-1CE1-C952DF8D389F}"/>
          </ac:cxnSpMkLst>
        </pc:cxnChg>
        <pc:cxnChg chg="add del mod">
          <ac:chgData name="Alexandre Martins de Souza" userId="94c56585407493ab" providerId="LiveId" clId="{9DB31A21-B5BB-44EA-AAE5-900D585F07F1}" dt="2023-06-01T22:14:59.679" v="6987"/>
          <ac:cxnSpMkLst>
            <pc:docMk/>
            <pc:sldMk cId="1942400863" sldId="281"/>
            <ac:cxnSpMk id="58" creationId="{84BA47D7-28C4-C4B9-A676-68C1DBC1E8EE}"/>
          </ac:cxnSpMkLst>
        </pc:cxnChg>
        <pc:cxnChg chg="add del mod">
          <ac:chgData name="Alexandre Martins de Souza" userId="94c56585407493ab" providerId="LiveId" clId="{9DB31A21-B5BB-44EA-AAE5-900D585F07F1}" dt="2023-06-01T22:22:28.183" v="7160" actId="478"/>
          <ac:cxnSpMkLst>
            <pc:docMk/>
            <pc:sldMk cId="1942400863" sldId="281"/>
            <ac:cxnSpMk id="71" creationId="{F568B4B8-F6C7-0FEA-C236-AB824E4D2FAE}"/>
          </ac:cxnSpMkLst>
        </pc:cxnChg>
        <pc:cxnChg chg="add del mod">
          <ac:chgData name="Alexandre Martins de Souza" userId="94c56585407493ab" providerId="LiveId" clId="{9DB31A21-B5BB-44EA-AAE5-900D585F07F1}" dt="2023-06-01T22:25:50.340" v="7290" actId="478"/>
          <ac:cxnSpMkLst>
            <pc:docMk/>
            <pc:sldMk cId="1942400863" sldId="281"/>
            <ac:cxnSpMk id="87" creationId="{6863D200-9636-831A-F3BA-30AEC523A5D3}"/>
          </ac:cxnSpMkLst>
        </pc:cxnChg>
        <pc:cxnChg chg="add del mod">
          <ac:chgData name="Alexandre Martins de Souza" userId="94c56585407493ab" providerId="LiveId" clId="{9DB31A21-B5BB-44EA-AAE5-900D585F07F1}" dt="2023-06-01T22:25:45.700" v="7286" actId="478"/>
          <ac:cxnSpMkLst>
            <pc:docMk/>
            <pc:sldMk cId="1942400863" sldId="281"/>
            <ac:cxnSpMk id="88" creationId="{632246A2-81DD-6D23-5376-13CB407E49E1}"/>
          </ac:cxnSpMkLst>
        </pc:cxnChg>
        <pc:cxnChg chg="add mod">
          <ac:chgData name="Alexandre Martins de Souza" userId="94c56585407493ab" providerId="LiveId" clId="{9DB31A21-B5BB-44EA-AAE5-900D585F07F1}" dt="2023-06-02T16:19:03.006" v="7704" actId="1076"/>
          <ac:cxnSpMkLst>
            <pc:docMk/>
            <pc:sldMk cId="1942400863" sldId="281"/>
            <ac:cxnSpMk id="97" creationId="{87615CAC-4CD3-191B-AB20-E78CF748D4B3}"/>
          </ac:cxnSpMkLst>
        </pc:cxnChg>
        <pc:cxnChg chg="add del">
          <ac:chgData name="Alexandre Martins de Souza" userId="94c56585407493ab" providerId="LiveId" clId="{9DB31A21-B5BB-44EA-AAE5-900D585F07F1}" dt="2023-06-01T22:34:17.445" v="7378" actId="478"/>
          <ac:cxnSpMkLst>
            <pc:docMk/>
            <pc:sldMk cId="1942400863" sldId="281"/>
            <ac:cxnSpMk id="120" creationId="{6B42DFF6-39CD-BB22-7BA9-DE52A6FFD9B0}"/>
          </ac:cxnSpMkLst>
        </pc:cxnChg>
        <pc:cxnChg chg="add del mod ord">
          <ac:chgData name="Alexandre Martins de Souza" userId="94c56585407493ab" providerId="LiveId" clId="{9DB31A21-B5BB-44EA-AAE5-900D585F07F1}" dt="2023-06-01T22:40:07.527" v="7403" actId="478"/>
          <ac:cxnSpMkLst>
            <pc:docMk/>
            <pc:sldMk cId="1942400863" sldId="281"/>
            <ac:cxnSpMk id="122" creationId="{A62AA5B4-9A81-D834-6D53-597899BBF667}"/>
          </ac:cxnSpMkLst>
        </pc:cxnChg>
        <pc:cxnChg chg="add del mod ord">
          <ac:chgData name="Alexandre Martins de Souza" userId="94c56585407493ab" providerId="LiveId" clId="{9DB31A21-B5BB-44EA-AAE5-900D585F07F1}" dt="2023-06-01T22:40:06.308" v="7402" actId="478"/>
          <ac:cxnSpMkLst>
            <pc:docMk/>
            <pc:sldMk cId="1942400863" sldId="281"/>
            <ac:cxnSpMk id="123" creationId="{6D94F99E-28A2-76BD-E6D4-CA44F784EC4D}"/>
          </ac:cxnSpMkLst>
        </pc:cxnChg>
        <pc:cxnChg chg="add mod">
          <ac:chgData name="Alexandre Martins de Souza" userId="94c56585407493ab" providerId="LiveId" clId="{9DB31A21-B5BB-44EA-AAE5-900D585F07F1}" dt="2023-06-02T16:19:06.963" v="7705" actId="1076"/>
          <ac:cxnSpMkLst>
            <pc:docMk/>
            <pc:sldMk cId="1942400863" sldId="281"/>
            <ac:cxnSpMk id="140" creationId="{69B064E2-7FB2-6583-C4D4-D54B10416A81}"/>
          </ac:cxnSpMkLst>
        </pc:cxnChg>
      </pc:sldChg>
      <pc:sldChg chg="addSp delSp modSp add del mod">
        <pc:chgData name="Alexandre Martins de Souza" userId="94c56585407493ab" providerId="LiveId" clId="{9DB31A21-B5BB-44EA-AAE5-900D585F07F1}" dt="2023-06-06T19:40:06.352" v="13516" actId="47"/>
        <pc:sldMkLst>
          <pc:docMk/>
          <pc:sldMk cId="3511983951" sldId="282"/>
        </pc:sldMkLst>
        <pc:spChg chg="add del mod">
          <ac:chgData name="Alexandre Martins de Souza" userId="94c56585407493ab" providerId="LiveId" clId="{9DB31A21-B5BB-44EA-AAE5-900D585F07F1}" dt="2023-06-02T19:43:52.214" v="10041" actId="20577"/>
          <ac:spMkLst>
            <pc:docMk/>
            <pc:sldMk cId="3511983951" sldId="282"/>
            <ac:spMk id="2" creationId="{A7B83718-A414-352E-C5DE-35E2CADC2E10}"/>
          </ac:spMkLst>
        </pc:spChg>
        <pc:spChg chg="mod">
          <ac:chgData name="Alexandre Martins de Souza" userId="94c56585407493ab" providerId="LiveId" clId="{9DB31A21-B5BB-44EA-AAE5-900D585F07F1}" dt="2023-06-02T19:41:54.876" v="10001" actId="1076"/>
          <ac:spMkLst>
            <pc:docMk/>
            <pc:sldMk cId="3511983951" sldId="282"/>
            <ac:spMk id="4" creationId="{3C2FA506-8517-8825-6462-B528D1AAF453}"/>
          </ac:spMkLst>
        </pc:spChg>
        <pc:spChg chg="del">
          <ac:chgData name="Alexandre Martins de Souza" userId="94c56585407493ab" providerId="LiveId" clId="{9DB31A21-B5BB-44EA-AAE5-900D585F07F1}" dt="2023-06-02T16:32:28.297" v="7988" actId="478"/>
          <ac:spMkLst>
            <pc:docMk/>
            <pc:sldMk cId="3511983951" sldId="282"/>
            <ac:spMk id="5" creationId="{1DF78541-9752-8218-E151-84783741BF83}"/>
          </ac:spMkLst>
        </pc:spChg>
        <pc:spChg chg="add mod">
          <ac:chgData name="Alexandre Martins de Souza" userId="94c56585407493ab" providerId="LiveId" clId="{9DB31A21-B5BB-44EA-AAE5-900D585F07F1}" dt="2023-06-02T19:42:05.193" v="10004" actId="1076"/>
          <ac:spMkLst>
            <pc:docMk/>
            <pc:sldMk cId="3511983951" sldId="282"/>
            <ac:spMk id="5" creationId="{74E74505-6F30-C9A8-BE3C-A4D7D6B0E0BC}"/>
          </ac:spMkLst>
        </pc:spChg>
        <pc:spChg chg="del">
          <ac:chgData name="Alexandre Martins de Souza" userId="94c56585407493ab" providerId="LiveId" clId="{9DB31A21-B5BB-44EA-AAE5-900D585F07F1}" dt="2023-06-02T16:32:28.297" v="7988" actId="478"/>
          <ac:spMkLst>
            <pc:docMk/>
            <pc:sldMk cId="3511983951" sldId="282"/>
            <ac:spMk id="6" creationId="{48D02467-C093-1959-3DD9-FC3784FE4E7C}"/>
          </ac:spMkLst>
        </pc:spChg>
        <pc:spChg chg="add mod">
          <ac:chgData name="Alexandre Martins de Souza" userId="94c56585407493ab" providerId="LiveId" clId="{9DB31A21-B5BB-44EA-AAE5-900D585F07F1}" dt="2023-06-02T19:42:06.979" v="10005" actId="1076"/>
          <ac:spMkLst>
            <pc:docMk/>
            <pc:sldMk cId="3511983951" sldId="282"/>
            <ac:spMk id="6" creationId="{858D495C-3C5A-4AFD-F88B-6967D150EFB9}"/>
          </ac:spMkLst>
        </pc:spChg>
        <pc:spChg chg="mod">
          <ac:chgData name="Alexandre Martins de Souza" userId="94c56585407493ab" providerId="LiveId" clId="{9DB31A21-B5BB-44EA-AAE5-900D585F07F1}" dt="2023-06-02T19:02:25.453" v="9815" actId="1076"/>
          <ac:spMkLst>
            <pc:docMk/>
            <pc:sldMk cId="3511983951" sldId="282"/>
            <ac:spMk id="7" creationId="{CDD324C2-7327-A9B6-905E-8C585AFC64CD}"/>
          </ac:spMkLst>
        </pc:spChg>
        <pc:spChg chg="add del mod">
          <ac:chgData name="Alexandre Martins de Souza" userId="94c56585407493ab" providerId="LiveId" clId="{9DB31A21-B5BB-44EA-AAE5-900D585F07F1}" dt="2023-06-02T17:56:58.381" v="8972"/>
          <ac:spMkLst>
            <pc:docMk/>
            <pc:sldMk cId="3511983951" sldId="282"/>
            <ac:spMk id="9" creationId="{EBEA8F01-0187-02CA-836C-93CDD8A96DF9}"/>
          </ac:spMkLst>
        </pc:spChg>
        <pc:spChg chg="add del mod">
          <ac:chgData name="Alexandre Martins de Souza" userId="94c56585407493ab" providerId="LiveId" clId="{9DB31A21-B5BB-44EA-AAE5-900D585F07F1}" dt="2023-06-02T19:10:06.614" v="9874" actId="22"/>
          <ac:spMkLst>
            <pc:docMk/>
            <pc:sldMk cId="3511983951" sldId="282"/>
            <ac:spMk id="10" creationId="{69B5034C-4A53-D6E1-CE0C-6D2B81AE0D88}"/>
          </ac:spMkLst>
        </pc:spChg>
        <pc:spChg chg="del">
          <ac:chgData name="Alexandre Martins de Souza" userId="94c56585407493ab" providerId="LiveId" clId="{9DB31A21-B5BB-44EA-AAE5-900D585F07F1}" dt="2023-06-02T16:32:28.297" v="7988" actId="478"/>
          <ac:spMkLst>
            <pc:docMk/>
            <pc:sldMk cId="3511983951" sldId="282"/>
            <ac:spMk id="10" creationId="{E6A020E6-0073-0107-021F-AB8401068A46}"/>
          </ac:spMkLst>
        </pc:spChg>
        <pc:spChg chg="del">
          <ac:chgData name="Alexandre Martins de Souza" userId="94c56585407493ab" providerId="LiveId" clId="{9DB31A21-B5BB-44EA-AAE5-900D585F07F1}" dt="2023-06-02T16:32:28.297" v="7988" actId="478"/>
          <ac:spMkLst>
            <pc:docMk/>
            <pc:sldMk cId="3511983951" sldId="282"/>
            <ac:spMk id="11" creationId="{90427CAC-B4C6-7E6B-0D5E-C139A870CE86}"/>
          </ac:spMkLst>
        </pc:spChg>
        <pc:spChg chg="add del">
          <ac:chgData name="Alexandre Martins de Souza" userId="94c56585407493ab" providerId="LiveId" clId="{9DB31A21-B5BB-44EA-AAE5-900D585F07F1}" dt="2023-06-02T19:10:10.088" v="9878" actId="22"/>
          <ac:spMkLst>
            <pc:docMk/>
            <pc:sldMk cId="3511983951" sldId="282"/>
            <ac:spMk id="12" creationId="{DDE321FE-A00B-FF12-487B-C87AF0535723}"/>
          </ac:spMkLst>
        </pc:spChg>
        <pc:spChg chg="del">
          <ac:chgData name="Alexandre Martins de Souza" userId="94c56585407493ab" providerId="LiveId" clId="{9DB31A21-B5BB-44EA-AAE5-900D585F07F1}" dt="2023-06-02T16:32:28.297" v="7988" actId="478"/>
          <ac:spMkLst>
            <pc:docMk/>
            <pc:sldMk cId="3511983951" sldId="282"/>
            <ac:spMk id="13" creationId="{FDD32F3E-BC31-7771-C109-61F925E6C737}"/>
          </ac:spMkLst>
        </pc:spChg>
        <pc:spChg chg="add mod">
          <ac:chgData name="Alexandre Martins de Souza" userId="94c56585407493ab" providerId="LiveId" clId="{9DB31A21-B5BB-44EA-AAE5-900D585F07F1}" dt="2023-06-02T19:41:58.205" v="10002" actId="1076"/>
          <ac:spMkLst>
            <pc:docMk/>
            <pc:sldMk cId="3511983951" sldId="282"/>
            <ac:spMk id="14" creationId="{1B9CAD4D-C90B-6390-5D3E-EB583B67C930}"/>
          </ac:spMkLst>
        </pc:spChg>
        <pc:spChg chg="del">
          <ac:chgData name="Alexandre Martins de Souza" userId="94c56585407493ab" providerId="LiveId" clId="{9DB31A21-B5BB-44EA-AAE5-900D585F07F1}" dt="2023-06-02T16:32:28.297" v="7988" actId="478"/>
          <ac:spMkLst>
            <pc:docMk/>
            <pc:sldMk cId="3511983951" sldId="282"/>
            <ac:spMk id="14" creationId="{2E0C33B3-9C2B-27FA-5DEE-E7E200760318}"/>
          </ac:spMkLst>
        </pc:spChg>
        <pc:spChg chg="add del mod">
          <ac:chgData name="Alexandre Martins de Souza" userId="94c56585407493ab" providerId="LiveId" clId="{9DB31A21-B5BB-44EA-AAE5-900D585F07F1}" dt="2023-06-02T19:18:49.066" v="9924" actId="478"/>
          <ac:spMkLst>
            <pc:docMk/>
            <pc:sldMk cId="3511983951" sldId="282"/>
            <ac:spMk id="15" creationId="{2A769A80-4CCF-5E01-1B6E-A514B463B54E}"/>
          </ac:spMkLst>
        </pc:spChg>
        <pc:spChg chg="add del">
          <ac:chgData name="Alexandre Martins de Souza" userId="94c56585407493ab" providerId="LiveId" clId="{9DB31A21-B5BB-44EA-AAE5-900D585F07F1}" dt="2023-06-02T19:28:05.889" v="9936" actId="22"/>
          <ac:spMkLst>
            <pc:docMk/>
            <pc:sldMk cId="3511983951" sldId="282"/>
            <ac:spMk id="19" creationId="{4A3F5B78-4928-6705-CADD-50B8CF8D437B}"/>
          </ac:spMkLst>
        </pc:spChg>
        <pc:spChg chg="add mod">
          <ac:chgData name="Alexandre Martins de Souza" userId="94c56585407493ab" providerId="LiveId" clId="{9DB31A21-B5BB-44EA-AAE5-900D585F07F1}" dt="2023-06-02T19:43:56.354" v="10042" actId="1076"/>
          <ac:spMkLst>
            <pc:docMk/>
            <pc:sldMk cId="3511983951" sldId="282"/>
            <ac:spMk id="21" creationId="{8D97D87E-99D8-F583-9017-19EEE91AECE6}"/>
          </ac:spMkLst>
        </pc:spChg>
        <pc:spChg chg="del">
          <ac:chgData name="Alexandre Martins de Souza" userId="94c56585407493ab" providerId="LiveId" clId="{9DB31A21-B5BB-44EA-AAE5-900D585F07F1}" dt="2023-06-02T16:32:28.297" v="7988" actId="478"/>
          <ac:spMkLst>
            <pc:docMk/>
            <pc:sldMk cId="3511983951" sldId="282"/>
            <ac:spMk id="33" creationId="{CA0967E8-762B-8193-ABDE-55BCAC5B3151}"/>
          </ac:spMkLst>
        </pc:spChg>
        <pc:spChg chg="del">
          <ac:chgData name="Alexandre Martins de Souza" userId="94c56585407493ab" providerId="LiveId" clId="{9DB31A21-B5BB-44EA-AAE5-900D585F07F1}" dt="2023-06-02T16:32:28.297" v="7988" actId="478"/>
          <ac:spMkLst>
            <pc:docMk/>
            <pc:sldMk cId="3511983951" sldId="282"/>
            <ac:spMk id="35" creationId="{CEA05FCF-122A-8835-C504-D0F4043F14DA}"/>
          </ac:spMkLst>
        </pc:spChg>
        <pc:spChg chg="del">
          <ac:chgData name="Alexandre Martins de Souza" userId="94c56585407493ab" providerId="LiveId" clId="{9DB31A21-B5BB-44EA-AAE5-900D585F07F1}" dt="2023-06-02T16:32:28.297" v="7988" actId="478"/>
          <ac:spMkLst>
            <pc:docMk/>
            <pc:sldMk cId="3511983951" sldId="282"/>
            <ac:spMk id="37" creationId="{634D04BE-35FF-E9EC-843A-7A0F56C73D05}"/>
          </ac:spMkLst>
        </pc:spChg>
        <pc:spChg chg="del">
          <ac:chgData name="Alexandre Martins de Souza" userId="94c56585407493ab" providerId="LiveId" clId="{9DB31A21-B5BB-44EA-AAE5-900D585F07F1}" dt="2023-06-02T16:32:28.297" v="7988" actId="478"/>
          <ac:spMkLst>
            <pc:docMk/>
            <pc:sldMk cId="3511983951" sldId="282"/>
            <ac:spMk id="39" creationId="{C2BA04D8-CC24-A4F4-D26B-692DBF37B00B}"/>
          </ac:spMkLst>
        </pc:spChg>
        <pc:picChg chg="add mod modCrop">
          <ac:chgData name="Alexandre Martins de Souza" userId="94c56585407493ab" providerId="LiveId" clId="{9DB31A21-B5BB-44EA-AAE5-900D585F07F1}" dt="2023-06-02T19:42:10.335" v="10006" actId="1076"/>
          <ac:picMkLst>
            <pc:docMk/>
            <pc:sldMk cId="3511983951" sldId="282"/>
            <ac:picMk id="17" creationId="{335C04C1-B6EF-2FE1-E5C1-035F113B604C}"/>
          </ac:picMkLst>
        </pc:picChg>
        <pc:picChg chg="del">
          <ac:chgData name="Alexandre Martins de Souza" userId="94c56585407493ab" providerId="LiveId" clId="{9DB31A21-B5BB-44EA-AAE5-900D585F07F1}" dt="2023-06-02T16:32:28.297" v="7988" actId="478"/>
          <ac:picMkLst>
            <pc:docMk/>
            <pc:sldMk cId="3511983951" sldId="282"/>
            <ac:picMk id="27" creationId="{33DBE14A-FE05-F11A-6463-68EE3D612325}"/>
          </ac:picMkLst>
        </pc:picChg>
        <pc:picChg chg="add del mod">
          <ac:chgData name="Alexandre Martins de Souza" userId="94c56585407493ab" providerId="LiveId" clId="{9DB31A21-B5BB-44EA-AAE5-900D585F07F1}" dt="2023-06-02T19:09:22.799" v="9863" actId="478"/>
          <ac:picMkLst>
            <pc:docMk/>
            <pc:sldMk cId="3511983951" sldId="282"/>
            <ac:picMk id="1026" creationId="{975D0966-19A4-4F88-2ECB-211E9CD09D09}"/>
          </ac:picMkLst>
        </pc:picChg>
        <pc:picChg chg="add mod">
          <ac:chgData name="Alexandre Martins de Souza" userId="94c56585407493ab" providerId="LiveId" clId="{9DB31A21-B5BB-44EA-AAE5-900D585F07F1}" dt="2023-06-02T19:41:58.205" v="10002" actId="1076"/>
          <ac:picMkLst>
            <pc:docMk/>
            <pc:sldMk cId="3511983951" sldId="282"/>
            <ac:picMk id="1028" creationId="{8BAF9744-B3D1-2C83-1460-5FA0555E8E69}"/>
          </ac:picMkLst>
        </pc:picChg>
        <pc:cxnChg chg="del">
          <ac:chgData name="Alexandre Martins de Souza" userId="94c56585407493ab" providerId="LiveId" clId="{9DB31A21-B5BB-44EA-AAE5-900D585F07F1}" dt="2023-06-02T16:32:28.297" v="7988" actId="478"/>
          <ac:cxnSpMkLst>
            <pc:docMk/>
            <pc:sldMk cId="3511983951" sldId="282"/>
            <ac:cxnSpMk id="30" creationId="{7A11F841-00D0-8D0A-3415-07D5698C1372}"/>
          </ac:cxnSpMkLst>
        </pc:cxnChg>
        <pc:cxnChg chg="del">
          <ac:chgData name="Alexandre Martins de Souza" userId="94c56585407493ab" providerId="LiveId" clId="{9DB31A21-B5BB-44EA-AAE5-900D585F07F1}" dt="2023-06-02T16:32:28.297" v="7988" actId="478"/>
          <ac:cxnSpMkLst>
            <pc:docMk/>
            <pc:sldMk cId="3511983951" sldId="282"/>
            <ac:cxnSpMk id="31" creationId="{E8197893-6B3D-C288-38BB-2031C0EE0CAA}"/>
          </ac:cxnSpMkLst>
        </pc:cxnChg>
      </pc:sldChg>
      <pc:sldChg chg="addSp delSp modSp add del mod">
        <pc:chgData name="Alexandre Martins de Souza" userId="94c56585407493ab" providerId="LiveId" clId="{9DB31A21-B5BB-44EA-AAE5-900D585F07F1}" dt="2023-06-06T19:29:25.075" v="13137" actId="47"/>
        <pc:sldMkLst>
          <pc:docMk/>
          <pc:sldMk cId="3614619975" sldId="283"/>
        </pc:sldMkLst>
        <pc:spChg chg="add del mod">
          <ac:chgData name="Alexandre Martins de Souza" userId="94c56585407493ab" providerId="LiveId" clId="{9DB31A21-B5BB-44EA-AAE5-900D585F07F1}" dt="2023-06-02T16:28:03.232" v="7919" actId="478"/>
          <ac:spMkLst>
            <pc:docMk/>
            <pc:sldMk cId="3614619975" sldId="283"/>
            <ac:spMk id="2" creationId="{389BC31E-8CAF-907A-2907-86F9346A36BC}"/>
          </ac:spMkLst>
        </pc:spChg>
        <pc:spChg chg="add mod">
          <ac:chgData name="Alexandre Martins de Souza" userId="94c56585407493ab" providerId="LiveId" clId="{9DB31A21-B5BB-44EA-AAE5-900D585F07F1}" dt="2023-06-02T17:40:42.859" v="8868" actId="207"/>
          <ac:spMkLst>
            <pc:docMk/>
            <pc:sldMk cId="3614619975" sldId="283"/>
            <ac:spMk id="2" creationId="{4FF0C0F3-6E17-E8DD-B0AC-B7CCE36DA307}"/>
          </ac:spMkLst>
        </pc:spChg>
        <pc:spChg chg="mod">
          <ac:chgData name="Alexandre Martins de Souza" userId="94c56585407493ab" providerId="LiveId" clId="{9DB31A21-B5BB-44EA-AAE5-900D585F07F1}" dt="2023-06-02T17:40:47.002" v="8869" actId="1076"/>
          <ac:spMkLst>
            <pc:docMk/>
            <pc:sldMk cId="3614619975" sldId="283"/>
            <ac:spMk id="3" creationId="{77762301-F83A-4BEA-9D11-E6C99FB574A8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5" creationId="{1DF78541-9752-8218-E151-84783741BF83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6" creationId="{48D02467-C093-1959-3DD9-FC3784FE4E7C}"/>
          </ac:spMkLst>
        </pc:spChg>
        <pc:spChg chg="add mod">
          <ac:chgData name="Alexandre Martins de Souza" userId="94c56585407493ab" providerId="LiveId" clId="{9DB31A21-B5BB-44EA-AAE5-900D585F07F1}" dt="2023-06-02T17:38:38.581" v="8835" actId="1076"/>
          <ac:spMkLst>
            <pc:docMk/>
            <pc:sldMk cId="3614619975" sldId="283"/>
            <ac:spMk id="6" creationId="{C775671C-5DFF-AD57-9BBE-5A75098F7026}"/>
          </ac:spMkLst>
        </pc:spChg>
        <pc:spChg chg="mod">
          <ac:chgData name="Alexandre Martins de Souza" userId="94c56585407493ab" providerId="LiveId" clId="{9DB31A21-B5BB-44EA-AAE5-900D585F07F1}" dt="2023-06-02T17:38:46.026" v="8836" actId="1076"/>
          <ac:spMkLst>
            <pc:docMk/>
            <pc:sldMk cId="3614619975" sldId="283"/>
            <ac:spMk id="7" creationId="{CDD324C2-7327-A9B6-905E-8C585AFC64CD}"/>
          </ac:spMkLst>
        </pc:spChg>
        <pc:spChg chg="add mod">
          <ac:chgData name="Alexandre Martins de Souza" userId="94c56585407493ab" providerId="LiveId" clId="{9DB31A21-B5BB-44EA-AAE5-900D585F07F1}" dt="2023-06-02T17:39:48.396" v="8856" actId="1076"/>
          <ac:spMkLst>
            <pc:docMk/>
            <pc:sldMk cId="3614619975" sldId="283"/>
            <ac:spMk id="10" creationId="{374E6FDE-4E9F-83F1-2430-0DB019063A9C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10" creationId="{E6A020E6-0073-0107-021F-AB8401068A46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11" creationId="{90427CAC-B4C6-7E6B-0D5E-C139A870CE86}"/>
          </ac:spMkLst>
        </pc:spChg>
        <pc:spChg chg="add del mod">
          <ac:chgData name="Alexandre Martins de Souza" userId="94c56585407493ab" providerId="LiveId" clId="{9DB31A21-B5BB-44EA-AAE5-900D585F07F1}" dt="2023-06-02T16:20:09.539" v="7711" actId="478"/>
          <ac:spMkLst>
            <pc:docMk/>
            <pc:sldMk cId="3614619975" sldId="283"/>
            <ac:spMk id="12" creationId="{F07ABDEB-FE7A-1446-8697-B6F7C61F64E0}"/>
          </ac:spMkLst>
        </pc:spChg>
        <pc:spChg chg="add del mod">
          <ac:chgData name="Alexandre Martins de Souza" userId="94c56585407493ab" providerId="LiveId" clId="{9DB31A21-B5BB-44EA-AAE5-900D585F07F1}" dt="2023-06-02T16:27:41.815" v="7916" actId="478"/>
          <ac:spMkLst>
            <pc:docMk/>
            <pc:sldMk cId="3614619975" sldId="283"/>
            <ac:spMk id="13" creationId="{1AE4781A-A326-646F-BF65-14B091D03484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13" creationId="{FDD32F3E-BC31-7771-C109-61F925E6C737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14" creationId="{2E0C33B3-9C2B-27FA-5DEE-E7E200760318}"/>
          </ac:spMkLst>
        </pc:spChg>
        <pc:spChg chg="add mod">
          <ac:chgData name="Alexandre Martins de Souza" userId="94c56585407493ab" providerId="LiveId" clId="{9DB31A21-B5BB-44EA-AAE5-900D585F07F1}" dt="2023-06-02T17:38:38.581" v="8835" actId="1076"/>
          <ac:spMkLst>
            <pc:docMk/>
            <pc:sldMk cId="3614619975" sldId="283"/>
            <ac:spMk id="21" creationId="{DEF62A3B-EF79-7E12-7A8E-7F6EA6009DA0}"/>
          </ac:spMkLst>
        </pc:spChg>
        <pc:spChg chg="add mod">
          <ac:chgData name="Alexandre Martins de Souza" userId="94c56585407493ab" providerId="LiveId" clId="{9DB31A21-B5BB-44EA-AAE5-900D585F07F1}" dt="2023-06-02T17:40:49.494" v="8870" actId="1076"/>
          <ac:spMkLst>
            <pc:docMk/>
            <pc:sldMk cId="3614619975" sldId="283"/>
            <ac:spMk id="22" creationId="{75848B3B-E005-2392-B02E-E6D9643F0459}"/>
          </ac:spMkLst>
        </pc:spChg>
        <pc:spChg chg="add mod">
          <ac:chgData name="Alexandre Martins de Souza" userId="94c56585407493ab" providerId="LiveId" clId="{9DB31A21-B5BB-44EA-AAE5-900D585F07F1}" dt="2023-06-02T17:38:38.581" v="8835" actId="1076"/>
          <ac:spMkLst>
            <pc:docMk/>
            <pc:sldMk cId="3614619975" sldId="283"/>
            <ac:spMk id="28" creationId="{5D27F6C8-9D7F-EC7E-CBF2-5413E5DF0557}"/>
          </ac:spMkLst>
        </pc:spChg>
        <pc:spChg chg="add mod">
          <ac:chgData name="Alexandre Martins de Souza" userId="94c56585407493ab" providerId="LiveId" clId="{9DB31A21-B5BB-44EA-AAE5-900D585F07F1}" dt="2023-06-02T17:38:38.581" v="8835" actId="1076"/>
          <ac:spMkLst>
            <pc:docMk/>
            <pc:sldMk cId="3614619975" sldId="283"/>
            <ac:spMk id="31" creationId="{32E162E1-71BA-1EB3-5C30-981F215F6056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33" creationId="{CA0967E8-762B-8193-ABDE-55BCAC5B3151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35" creationId="{CEA05FCF-122A-8835-C504-D0F4043F14DA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37" creationId="{634D04BE-35FF-E9EC-843A-7A0F56C73D05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39" creationId="{C2BA04D8-CC24-A4F4-D26B-692DBF37B00B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41" creationId="{3F09408D-F224-7A59-1559-04C5CAE3CD49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42" creationId="{96EBC5C9-66DC-6B20-5009-D54052B2E627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43" creationId="{2FAF61EB-FEDF-7D7E-E41F-ECD6CDB04116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44" creationId="{FE5E2771-FCB0-5AE4-B20F-FFEC5BC00F35}"/>
          </ac:spMkLst>
        </pc:spChg>
        <pc:spChg chg="add mod">
          <ac:chgData name="Alexandre Martins de Souza" userId="94c56585407493ab" providerId="LiveId" clId="{9DB31A21-B5BB-44EA-AAE5-900D585F07F1}" dt="2023-06-02T17:39:34.572" v="8852" actId="1076"/>
          <ac:spMkLst>
            <pc:docMk/>
            <pc:sldMk cId="3614619975" sldId="283"/>
            <ac:spMk id="45" creationId="{6662EAF0-4A48-2386-6C61-8F83BECB5351}"/>
          </ac:spMkLst>
        </pc:spChg>
        <pc:spChg chg="add mod">
          <ac:chgData name="Alexandre Martins de Souza" userId="94c56585407493ab" providerId="LiveId" clId="{9DB31A21-B5BB-44EA-AAE5-900D585F07F1}" dt="2023-06-02T17:38:38.581" v="8835" actId="1076"/>
          <ac:spMkLst>
            <pc:docMk/>
            <pc:sldMk cId="3614619975" sldId="283"/>
            <ac:spMk id="46" creationId="{93BEBD0E-B913-944F-8F0D-83BD37AEC0F2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47" creationId="{E5B1C2BC-B844-6231-42E1-20A513FE21F8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49" creationId="{D5CF67C2-6384-5567-8550-827B35023BA8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54" creationId="{939C308F-ACB9-6D83-74F8-581FBE5C828E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55" creationId="{EB803B96-6A67-3827-AF98-DDBE0BD96F93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56" creationId="{49362A5A-E183-DE0C-FBEF-32BD90884E22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61" creationId="{6884DFBE-E1A4-EEFD-C887-0C24FE9C5100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62" creationId="{22EA8EFA-02AA-1B03-BB89-E1EBED4F32E2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63" creationId="{120B1F28-2A90-41F7-84B1-1CA6A8C6F8AA}"/>
          </ac:spMkLst>
        </pc:spChg>
        <pc:spChg chg="del mod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66" creationId="{0A6424A7-95BF-840A-51A5-15FDC83EA51F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67" creationId="{FEFECA7B-8F04-0F7E-DA41-01FC88CD0F1E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69" creationId="{72698E3F-A5E4-3E42-A9B8-5EEB3B29BB00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73" creationId="{CCF5995E-8D10-1A41-2E81-7526135D415A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74" creationId="{0CEE6168-700C-235C-A24B-F4D44A5F2608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75" creationId="{6EFEBC93-C313-623F-20EA-D99CE8B45C2B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76" creationId="{5CC55425-624A-A40D-D842-C993FDF4AA16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77" creationId="{466FA702-6DCC-5F78-8F82-07C6BE7968CB}"/>
          </ac:spMkLst>
        </pc:spChg>
        <pc:spChg chg="del">
          <ac:chgData name="Alexandre Martins de Souza" userId="94c56585407493ab" providerId="LiveId" clId="{9DB31A21-B5BB-44EA-AAE5-900D585F07F1}" dt="2023-06-01T22:47:56.166" v="7524" actId="478"/>
          <ac:spMkLst>
            <pc:docMk/>
            <pc:sldMk cId="3614619975" sldId="283"/>
            <ac:spMk id="78" creationId="{912C6747-EFF7-6C65-A8B5-D99CB7F67EC2}"/>
          </ac:spMkLst>
        </pc:spChg>
        <pc:picChg chg="add mod">
          <ac:chgData name="Alexandre Martins de Souza" userId="94c56585407493ab" providerId="LiveId" clId="{9DB31A21-B5BB-44EA-AAE5-900D585F07F1}" dt="2023-06-02T17:38:38.581" v="8835" actId="1076"/>
          <ac:picMkLst>
            <pc:docMk/>
            <pc:sldMk cId="3614619975" sldId="283"/>
            <ac:picMk id="4" creationId="{51F8235C-9442-9940-2665-80668DD31AAB}"/>
          </ac:picMkLst>
        </pc:picChg>
        <pc:picChg chg="add mod">
          <ac:chgData name="Alexandre Martins de Souza" userId="94c56585407493ab" providerId="LiveId" clId="{9DB31A21-B5BB-44EA-AAE5-900D585F07F1}" dt="2023-06-02T17:39:15.741" v="8846" actId="1076"/>
          <ac:picMkLst>
            <pc:docMk/>
            <pc:sldMk cId="3614619975" sldId="283"/>
            <ac:picMk id="5" creationId="{96370965-56E2-3F3F-BCD7-53FE98F6D9A3}"/>
          </ac:picMkLst>
        </pc:picChg>
        <pc:picChg chg="del">
          <ac:chgData name="Alexandre Martins de Souza" userId="94c56585407493ab" providerId="LiveId" clId="{9DB31A21-B5BB-44EA-AAE5-900D585F07F1}" dt="2023-06-01T22:47:56.166" v="7524" actId="478"/>
          <ac:picMkLst>
            <pc:docMk/>
            <pc:sldMk cId="3614619975" sldId="283"/>
            <ac:picMk id="27" creationId="{33DBE14A-FE05-F11A-6463-68EE3D612325}"/>
          </ac:picMkLst>
        </pc:picChg>
        <pc:picChg chg="add mod">
          <ac:chgData name="Alexandre Martins de Souza" userId="94c56585407493ab" providerId="LiveId" clId="{9DB31A21-B5BB-44EA-AAE5-900D585F07F1}" dt="2023-06-02T17:39:38.488" v="8853" actId="1076"/>
          <ac:picMkLst>
            <pc:docMk/>
            <pc:sldMk cId="3614619975" sldId="283"/>
            <ac:picMk id="34" creationId="{16860D1D-1564-5D56-A524-3407865B09C7}"/>
          </ac:picMkLst>
        </pc:picChg>
        <pc:picChg chg="del mod">
          <ac:chgData name="Alexandre Martins de Souza" userId="94c56585407493ab" providerId="LiveId" clId="{9DB31A21-B5BB-44EA-AAE5-900D585F07F1}" dt="2023-06-01T22:47:56.166" v="7524" actId="478"/>
          <ac:picMkLst>
            <pc:docMk/>
            <pc:sldMk cId="3614619975" sldId="283"/>
            <ac:picMk id="51" creationId="{B7151726-CA53-40D1-D5D4-8D76FB905A2E}"/>
          </ac:picMkLst>
        </pc:picChg>
        <pc:cxnChg chg="add mod">
          <ac:chgData name="Alexandre Martins de Souza" userId="94c56585407493ab" providerId="LiveId" clId="{9DB31A21-B5BB-44EA-AAE5-900D585F07F1}" dt="2023-06-02T17:39:18.837" v="8847" actId="14100"/>
          <ac:cxnSpMkLst>
            <pc:docMk/>
            <pc:sldMk cId="3614619975" sldId="283"/>
            <ac:cxnSpMk id="8" creationId="{5E872C69-5E6B-299E-4142-9A30E4AA0D12}"/>
          </ac:cxnSpMkLst>
        </pc:cxnChg>
        <pc:cxnChg chg="add mod">
          <ac:chgData name="Alexandre Martins de Souza" userId="94c56585407493ab" providerId="LiveId" clId="{9DB31A21-B5BB-44EA-AAE5-900D585F07F1}" dt="2023-06-02T17:39:22.228" v="8848" actId="14100"/>
          <ac:cxnSpMkLst>
            <pc:docMk/>
            <pc:sldMk cId="3614619975" sldId="283"/>
            <ac:cxnSpMk id="9" creationId="{67B6A150-DB1B-25A9-7DC0-5BB834068171}"/>
          </ac:cxnSpMkLst>
        </pc:cxnChg>
        <pc:cxnChg chg="add mod">
          <ac:chgData name="Alexandre Martins de Souza" userId="94c56585407493ab" providerId="LiveId" clId="{9DB31A21-B5BB-44EA-AAE5-900D585F07F1}" dt="2023-06-02T17:42:29.542" v="8899" actId="14100"/>
          <ac:cxnSpMkLst>
            <pc:docMk/>
            <pc:sldMk cId="3614619975" sldId="283"/>
            <ac:cxnSpMk id="11" creationId="{D5B9DB15-8B60-3475-F35B-D33EFC5B3720}"/>
          </ac:cxnSpMkLst>
        </pc:cxnChg>
        <pc:cxnChg chg="add del mod">
          <ac:chgData name="Alexandre Martins de Souza" userId="94c56585407493ab" providerId="LiveId" clId="{9DB31A21-B5BB-44EA-AAE5-900D585F07F1}" dt="2023-06-02T16:25:45.898" v="7896" actId="478"/>
          <ac:cxnSpMkLst>
            <pc:docMk/>
            <pc:sldMk cId="3614619975" sldId="283"/>
            <ac:cxnSpMk id="14" creationId="{DEB2F7CA-2003-2629-15BF-1E892E3C30C6}"/>
          </ac:cxnSpMkLst>
        </pc:cxnChg>
        <pc:cxnChg chg="add del mod">
          <ac:chgData name="Alexandre Martins de Souza" userId="94c56585407493ab" providerId="LiveId" clId="{9DB31A21-B5BB-44EA-AAE5-900D585F07F1}" dt="2023-06-02T16:25:45.898" v="7896" actId="478"/>
          <ac:cxnSpMkLst>
            <pc:docMk/>
            <pc:sldMk cId="3614619975" sldId="283"/>
            <ac:cxnSpMk id="15" creationId="{B6075B8E-24F8-DD68-943E-3D2926C3CBB5}"/>
          </ac:cxnSpMkLst>
        </pc:cxnChg>
        <pc:cxnChg chg="add mod">
          <ac:chgData name="Alexandre Martins de Souza" userId="94c56585407493ab" providerId="LiveId" clId="{9DB31A21-B5BB-44EA-AAE5-900D585F07F1}" dt="2023-06-02T17:39:51.282" v="8857" actId="14100"/>
          <ac:cxnSpMkLst>
            <pc:docMk/>
            <pc:sldMk cId="3614619975" sldId="283"/>
            <ac:cxnSpMk id="16" creationId="{96E21BE7-CA17-088A-4701-DD6332A77DBD}"/>
          </ac:cxnSpMkLst>
        </pc:cxnChg>
        <pc:cxnChg chg="add mod">
          <ac:chgData name="Alexandre Martins de Souza" userId="94c56585407493ab" providerId="LiveId" clId="{9DB31A21-B5BB-44EA-AAE5-900D585F07F1}" dt="2023-06-02T17:38:38.581" v="8835" actId="1076"/>
          <ac:cxnSpMkLst>
            <pc:docMk/>
            <pc:sldMk cId="3614619975" sldId="283"/>
            <ac:cxnSpMk id="18" creationId="{CFFEBA6E-EE56-5854-791F-4B401D1D8C48}"/>
          </ac:cxnSpMkLst>
        </pc:cxnChg>
        <pc:cxnChg chg="add mod">
          <ac:chgData name="Alexandre Martins de Souza" userId="94c56585407493ab" providerId="LiveId" clId="{9DB31A21-B5BB-44EA-AAE5-900D585F07F1}" dt="2023-06-02T17:38:38.581" v="8835" actId="1076"/>
          <ac:cxnSpMkLst>
            <pc:docMk/>
            <pc:sldMk cId="3614619975" sldId="283"/>
            <ac:cxnSpMk id="19" creationId="{C6B65E07-0888-ADF7-6430-B2F132631B7A}"/>
          </ac:cxnSpMkLst>
        </pc:cxnChg>
        <pc:cxnChg chg="add mod">
          <ac:chgData name="Alexandre Martins de Souza" userId="94c56585407493ab" providerId="LiveId" clId="{9DB31A21-B5BB-44EA-AAE5-900D585F07F1}" dt="2023-06-02T17:38:38.581" v="8835" actId="1076"/>
          <ac:cxnSpMkLst>
            <pc:docMk/>
            <pc:sldMk cId="3614619975" sldId="283"/>
            <ac:cxnSpMk id="25" creationId="{F8E4A7B3-DFD5-D776-71A5-0F000C8C0ED3}"/>
          </ac:cxnSpMkLst>
        </pc:cxnChg>
        <pc:cxnChg chg="add mod">
          <ac:chgData name="Alexandre Martins de Souza" userId="94c56585407493ab" providerId="LiveId" clId="{9DB31A21-B5BB-44EA-AAE5-900D585F07F1}" dt="2023-06-02T17:38:38.581" v="8835" actId="1076"/>
          <ac:cxnSpMkLst>
            <pc:docMk/>
            <pc:sldMk cId="3614619975" sldId="283"/>
            <ac:cxnSpMk id="29" creationId="{9B70C924-340D-A5EE-88B6-6E978AAC308F}"/>
          </ac:cxnSpMkLst>
        </pc:cxnChg>
        <pc:cxnChg chg="del">
          <ac:chgData name="Alexandre Martins de Souza" userId="94c56585407493ab" providerId="LiveId" clId="{9DB31A21-B5BB-44EA-AAE5-900D585F07F1}" dt="2023-06-01T22:47:56.166" v="7524" actId="478"/>
          <ac:cxnSpMkLst>
            <pc:docMk/>
            <pc:sldMk cId="3614619975" sldId="283"/>
            <ac:cxnSpMk id="30" creationId="{7A11F841-00D0-8D0A-3415-07D5698C1372}"/>
          </ac:cxnSpMkLst>
        </pc:cxnChg>
        <pc:cxnChg chg="del">
          <ac:chgData name="Alexandre Martins de Souza" userId="94c56585407493ab" providerId="LiveId" clId="{9DB31A21-B5BB-44EA-AAE5-900D585F07F1}" dt="2023-06-01T22:47:56.166" v="7524" actId="478"/>
          <ac:cxnSpMkLst>
            <pc:docMk/>
            <pc:sldMk cId="3614619975" sldId="283"/>
            <ac:cxnSpMk id="31" creationId="{E8197893-6B3D-C288-38BB-2031C0EE0CAA}"/>
          </ac:cxnSpMkLst>
        </pc:cxnChg>
        <pc:cxnChg chg="add mod">
          <ac:chgData name="Alexandre Martins de Souza" userId="94c56585407493ab" providerId="LiveId" clId="{9DB31A21-B5BB-44EA-AAE5-900D585F07F1}" dt="2023-06-02T17:39:32.102" v="8851" actId="1076"/>
          <ac:cxnSpMkLst>
            <pc:docMk/>
            <pc:sldMk cId="3614619975" sldId="283"/>
            <ac:cxnSpMk id="41" creationId="{92F5F32A-F7C9-6042-B79C-3B0C59143D23}"/>
          </ac:cxnSpMkLst>
        </pc:cxnChg>
        <pc:cxnChg chg="del">
          <ac:chgData name="Alexandre Martins de Souza" userId="94c56585407493ab" providerId="LiveId" clId="{9DB31A21-B5BB-44EA-AAE5-900D585F07F1}" dt="2023-06-01T22:47:56.166" v="7524" actId="478"/>
          <ac:cxnSpMkLst>
            <pc:docMk/>
            <pc:sldMk cId="3614619975" sldId="283"/>
            <ac:cxnSpMk id="52" creationId="{268E93B1-C8A9-3E59-D649-342F230F142A}"/>
          </ac:cxnSpMkLst>
        </pc:cxnChg>
        <pc:cxnChg chg="add mod">
          <ac:chgData name="Alexandre Martins de Souza" userId="94c56585407493ab" providerId="LiveId" clId="{9DB31A21-B5BB-44EA-AAE5-900D585F07F1}" dt="2023-06-02T17:38:38.581" v="8835" actId="1076"/>
          <ac:cxnSpMkLst>
            <pc:docMk/>
            <pc:sldMk cId="3614619975" sldId="283"/>
            <ac:cxnSpMk id="52" creationId="{C21D9993-0EDC-0E20-551A-C70896D018A6}"/>
          </ac:cxnSpMkLst>
        </pc:cxnChg>
        <pc:cxnChg chg="del">
          <ac:chgData name="Alexandre Martins de Souza" userId="94c56585407493ab" providerId="LiveId" clId="{9DB31A21-B5BB-44EA-AAE5-900D585F07F1}" dt="2023-06-01T22:47:56.166" v="7524" actId="478"/>
          <ac:cxnSpMkLst>
            <pc:docMk/>
            <pc:sldMk cId="3614619975" sldId="283"/>
            <ac:cxnSpMk id="53" creationId="{BD6CD8FF-2C17-3BED-FE4C-E66D80A49F41}"/>
          </ac:cxnSpMkLst>
        </pc:cxnChg>
        <pc:cxnChg chg="del">
          <ac:chgData name="Alexandre Martins de Souza" userId="94c56585407493ab" providerId="LiveId" clId="{9DB31A21-B5BB-44EA-AAE5-900D585F07F1}" dt="2023-06-01T22:47:56.166" v="7524" actId="478"/>
          <ac:cxnSpMkLst>
            <pc:docMk/>
            <pc:sldMk cId="3614619975" sldId="283"/>
            <ac:cxnSpMk id="71" creationId="{F568B4B8-F6C7-0FEA-C236-AB824E4D2FAE}"/>
          </ac:cxnSpMkLst>
        </pc:cxnChg>
      </pc:sldChg>
      <pc:sldChg chg="delSp modSp add del mod ord">
        <pc:chgData name="Alexandre Martins de Souza" userId="94c56585407493ab" providerId="LiveId" clId="{9DB31A21-B5BB-44EA-AAE5-900D585F07F1}" dt="2023-06-06T21:04:35.789" v="15115" actId="47"/>
        <pc:sldMkLst>
          <pc:docMk/>
          <pc:sldMk cId="2411179656" sldId="284"/>
        </pc:sldMkLst>
        <pc:spChg chg="del">
          <ac:chgData name="Alexandre Martins de Souza" userId="94c56585407493ab" providerId="LiveId" clId="{9DB31A21-B5BB-44EA-AAE5-900D585F07F1}" dt="2023-06-02T16:49:16.012" v="8006" actId="478"/>
          <ac:spMkLst>
            <pc:docMk/>
            <pc:sldMk cId="2411179656" sldId="284"/>
            <ac:spMk id="2" creationId="{A7B83718-A414-352E-C5DE-35E2CADC2E10}"/>
          </ac:spMkLst>
        </pc:spChg>
        <pc:spChg chg="mod">
          <ac:chgData name="Alexandre Martins de Souza" userId="94c56585407493ab" providerId="LiveId" clId="{9DB31A21-B5BB-44EA-AAE5-900D585F07F1}" dt="2023-06-02T17:26:16.992" v="8783" actId="20577"/>
          <ac:spMkLst>
            <pc:docMk/>
            <pc:sldMk cId="2411179656" sldId="284"/>
            <ac:spMk id="4" creationId="{3C2FA506-8517-8825-6462-B528D1AAF453}"/>
          </ac:spMkLst>
        </pc:spChg>
        <pc:spChg chg="del">
          <ac:chgData name="Alexandre Martins de Souza" userId="94c56585407493ab" providerId="LiveId" clId="{9DB31A21-B5BB-44EA-AAE5-900D585F07F1}" dt="2023-06-02T16:49:10.630" v="8004" actId="478"/>
          <ac:spMkLst>
            <pc:docMk/>
            <pc:sldMk cId="2411179656" sldId="284"/>
            <ac:spMk id="7" creationId="{CDD324C2-7327-A9B6-905E-8C585AFC64CD}"/>
          </ac:spMkLst>
        </pc:spChg>
        <pc:spChg chg="mod">
          <ac:chgData name="Alexandre Martins de Souza" userId="94c56585407493ab" providerId="LiveId" clId="{9DB31A21-B5BB-44EA-AAE5-900D585F07F1}" dt="2023-06-06T20:54:14.783" v="14793" actId="1076"/>
          <ac:spMkLst>
            <pc:docMk/>
            <pc:sldMk cId="2411179656" sldId="284"/>
            <ac:spMk id="9" creationId="{EBEA8F01-0187-02CA-836C-93CDD8A96DF9}"/>
          </ac:spMkLst>
        </pc:spChg>
      </pc:sldChg>
      <pc:sldChg chg="addSp delSp modSp add del mod">
        <pc:chgData name="Alexandre Martins de Souza" userId="94c56585407493ab" providerId="LiveId" clId="{9DB31A21-B5BB-44EA-AAE5-900D585F07F1}" dt="2023-06-06T20:52:35.768" v="14743" actId="47"/>
        <pc:sldMkLst>
          <pc:docMk/>
          <pc:sldMk cId="2824980621" sldId="285"/>
        </pc:sldMkLst>
        <pc:spChg chg="mod">
          <ac:chgData name="Alexandre Martins de Souza" userId="94c56585407493ab" providerId="LiveId" clId="{9DB31A21-B5BB-44EA-AAE5-900D585F07F1}" dt="2023-06-02T21:14:32.672" v="11401" actId="1076"/>
          <ac:spMkLst>
            <pc:docMk/>
            <pc:sldMk cId="2824980621" sldId="285"/>
            <ac:spMk id="2" creationId="{A7B83718-A414-352E-C5DE-35E2CADC2E10}"/>
          </ac:spMkLst>
        </pc:spChg>
        <pc:spChg chg="del">
          <ac:chgData name="Alexandre Martins de Souza" userId="94c56585407493ab" providerId="LiveId" clId="{9DB31A21-B5BB-44EA-AAE5-900D585F07F1}" dt="2023-06-02T19:45:45.841" v="10055" actId="478"/>
          <ac:spMkLst>
            <pc:docMk/>
            <pc:sldMk cId="2824980621" sldId="285"/>
            <ac:spMk id="4" creationId="{3C2FA506-8517-8825-6462-B528D1AAF453}"/>
          </ac:spMkLst>
        </pc:spChg>
        <pc:spChg chg="del">
          <ac:chgData name="Alexandre Martins de Souza" userId="94c56585407493ab" providerId="LiveId" clId="{9DB31A21-B5BB-44EA-AAE5-900D585F07F1}" dt="2023-06-02T19:45:44.103" v="10054" actId="478"/>
          <ac:spMkLst>
            <pc:docMk/>
            <pc:sldMk cId="2824980621" sldId="285"/>
            <ac:spMk id="5" creationId="{74E74505-6F30-C9A8-BE3C-A4D7D6B0E0BC}"/>
          </ac:spMkLst>
        </pc:spChg>
        <pc:spChg chg="del">
          <ac:chgData name="Alexandre Martins de Souza" userId="94c56585407493ab" providerId="LiveId" clId="{9DB31A21-B5BB-44EA-AAE5-900D585F07F1}" dt="2023-06-02T19:45:44.103" v="10054" actId="478"/>
          <ac:spMkLst>
            <pc:docMk/>
            <pc:sldMk cId="2824980621" sldId="285"/>
            <ac:spMk id="6" creationId="{858D495C-3C5A-4AFD-F88B-6967D150EFB9}"/>
          </ac:spMkLst>
        </pc:spChg>
        <pc:spChg chg="mod">
          <ac:chgData name="Alexandre Martins de Souza" userId="94c56585407493ab" providerId="LiveId" clId="{9DB31A21-B5BB-44EA-AAE5-900D585F07F1}" dt="2023-06-02T19:49:49.727" v="10093" actId="20577"/>
          <ac:spMkLst>
            <pc:docMk/>
            <pc:sldMk cId="2824980621" sldId="285"/>
            <ac:spMk id="7" creationId="{CDD324C2-7327-A9B6-905E-8C585AFC64CD}"/>
          </ac:spMkLst>
        </pc:spChg>
        <pc:spChg chg="add mod">
          <ac:chgData name="Alexandre Martins de Souza" userId="94c56585407493ab" providerId="LiveId" clId="{9DB31A21-B5BB-44EA-AAE5-900D585F07F1}" dt="2023-06-02T21:15:00.417" v="11406" actId="1076"/>
          <ac:spMkLst>
            <pc:docMk/>
            <pc:sldMk cId="2824980621" sldId="285"/>
            <ac:spMk id="9" creationId="{7483F8F9-367D-97C8-6DC5-A3BAFA22B9A3}"/>
          </ac:spMkLst>
        </pc:spChg>
        <pc:spChg chg="add del mod">
          <ac:chgData name="Alexandre Martins de Souza" userId="94c56585407493ab" providerId="LiveId" clId="{9DB31A21-B5BB-44EA-AAE5-900D585F07F1}" dt="2023-06-02T20:13:20.793" v="10399"/>
          <ac:spMkLst>
            <pc:docMk/>
            <pc:sldMk cId="2824980621" sldId="285"/>
            <ac:spMk id="10" creationId="{D3D8ECAD-75A3-C365-C15B-1B94DDCE9AB7}"/>
          </ac:spMkLst>
        </pc:spChg>
        <pc:spChg chg="add del">
          <ac:chgData name="Alexandre Martins de Souza" userId="94c56585407493ab" providerId="LiveId" clId="{9DB31A21-B5BB-44EA-AAE5-900D585F07F1}" dt="2023-06-02T20:13:36.864" v="10401" actId="478"/>
          <ac:spMkLst>
            <pc:docMk/>
            <pc:sldMk cId="2824980621" sldId="285"/>
            <ac:spMk id="11" creationId="{2A58C0D8-E59C-B33E-72ED-C41996D955C3}"/>
          </ac:spMkLst>
        </pc:spChg>
        <pc:spChg chg="del">
          <ac:chgData name="Alexandre Martins de Souza" userId="94c56585407493ab" providerId="LiveId" clId="{9DB31A21-B5BB-44EA-AAE5-900D585F07F1}" dt="2023-06-02T19:45:42.015" v="10053" actId="478"/>
          <ac:spMkLst>
            <pc:docMk/>
            <pc:sldMk cId="2824980621" sldId="285"/>
            <ac:spMk id="14" creationId="{1B9CAD4D-C90B-6390-5D3E-EB583B67C930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18" creationId="{E799F0B0-25A7-4483-59CB-243B71E08C25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19" creationId="{76AB1A19-9B58-C43F-1C0A-764A16167AB7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20" creationId="{5193F2FF-ADE4-E1AD-447A-8BBA8B1EC7B9}"/>
          </ac:spMkLst>
        </pc:spChg>
        <pc:spChg chg="del">
          <ac:chgData name="Alexandre Martins de Souza" userId="94c56585407493ab" providerId="LiveId" clId="{9DB31A21-B5BB-44EA-AAE5-900D585F07F1}" dt="2023-06-02T19:45:44.103" v="10054" actId="478"/>
          <ac:spMkLst>
            <pc:docMk/>
            <pc:sldMk cId="2824980621" sldId="285"/>
            <ac:spMk id="21" creationId="{8D97D87E-99D8-F583-9017-19EEE91AECE6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22" creationId="{DE069291-A7E9-2D91-EB9A-25E72B2238CB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23" creationId="{4D14995A-AD00-12B5-8F83-5941DA4A64ED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24" creationId="{84D7C3C6-B8DE-8C57-4AEE-6404E3B215B8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25" creationId="{407A8F6B-BC24-629C-7DC5-ABF2C028D20E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26" creationId="{FB959B76-7001-77A5-C3D9-7D5944E5C117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27" creationId="{6367A764-618D-1141-C917-8B8FA261168C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28" creationId="{6E728281-60C4-3B35-F844-C2ACD346BA1C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29" creationId="{5BEB87C6-72FC-38E4-3EBD-B30D752120E2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30" creationId="{FD4C4D9B-6CDB-41CB-F363-B907D3EDFE1E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31" creationId="{811BEAE1-28E4-923A-F2D7-536050F3837D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32" creationId="{F44CDF40-7242-52DD-C639-7A9CFBC0508E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33" creationId="{97C1E072-F0BC-7943-BF51-144876C5E94B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34" creationId="{AA8756A7-F620-6B96-BEC0-72CBAFFB145D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35" creationId="{C549A72B-309D-795D-6391-A092F4836553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36" creationId="{1793A4BD-A55F-EC03-0174-E7023A67CF1B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37" creationId="{F7380292-75F0-9550-225A-B8FC7DEE6E56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38" creationId="{045FC951-AC52-C628-C1D8-9294CED1D0E1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55" creationId="{CA61633E-EDBA-BA6F-8BEE-2955B4DC8072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56" creationId="{55634485-EB6E-5BA6-FD46-864ACBF87DDE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57" creationId="{FF6C2452-AB1D-1B85-3AB3-78BD4E8E6A74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58" creationId="{2033BF3E-5386-D51F-FEDA-8D61695C1DE1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59" creationId="{47F817D1-2CFA-736D-69FC-7A1A054AF54F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61" creationId="{21F23EDB-8C12-83AD-7FC4-F57233EFDDCC}"/>
          </ac:spMkLst>
        </pc:spChg>
        <pc:spChg chg="add mod">
          <ac:chgData name="Alexandre Martins de Souza" userId="94c56585407493ab" providerId="LiveId" clId="{9DB31A21-B5BB-44EA-AAE5-900D585F07F1}" dt="2023-06-02T21:15:21.895" v="11409" actId="1076"/>
          <ac:spMkLst>
            <pc:docMk/>
            <pc:sldMk cId="2824980621" sldId="285"/>
            <ac:spMk id="63" creationId="{32C934A0-1DD1-D8EC-7224-3FE5082CA3A8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1025" creationId="{3D1A5D78-B3D3-A7C5-0947-7D2BAB3B3FDE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1026" creationId="{700449EE-01C0-4393-B107-822EA1E5F03C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1027" creationId="{58D2D1D1-7C58-7D8C-060B-7B71060401F1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1029" creationId="{E99B3EE0-D9CA-D9FB-0476-7AFC447D2BA6}"/>
          </ac:spMkLst>
        </pc:spChg>
        <pc:spChg chg="add del mod">
          <ac:chgData name="Alexandre Martins de Souza" userId="94c56585407493ab" providerId="LiveId" clId="{9DB31A21-B5BB-44EA-AAE5-900D585F07F1}" dt="2023-06-02T20:51:31.405" v="11241"/>
          <ac:spMkLst>
            <pc:docMk/>
            <pc:sldMk cId="2824980621" sldId="285"/>
            <ac:spMk id="1030" creationId="{D89D9EFB-6674-BB79-66E8-833C33E418F2}"/>
          </ac:spMkLst>
        </pc:spChg>
        <pc:spChg chg="add del mod">
          <ac:chgData name="Alexandre Martins de Souza" userId="94c56585407493ab" providerId="LiveId" clId="{9DB31A21-B5BB-44EA-AAE5-900D585F07F1}" dt="2023-06-02T20:51:31.405" v="11241"/>
          <ac:spMkLst>
            <pc:docMk/>
            <pc:sldMk cId="2824980621" sldId="285"/>
            <ac:spMk id="1031" creationId="{CA68C1C2-C217-E353-1F61-4D6912D909CE}"/>
          </ac:spMkLst>
        </pc:spChg>
        <pc:spChg chg="add del mod">
          <ac:chgData name="Alexandre Martins de Souza" userId="94c56585407493ab" providerId="LiveId" clId="{9DB31A21-B5BB-44EA-AAE5-900D585F07F1}" dt="2023-06-02T20:51:31.405" v="11241"/>
          <ac:spMkLst>
            <pc:docMk/>
            <pc:sldMk cId="2824980621" sldId="285"/>
            <ac:spMk id="1032" creationId="{D233D64D-A45D-FCA8-FED0-14713823CBA4}"/>
          </ac:spMkLst>
        </pc:spChg>
        <pc:spChg chg="add del mod">
          <ac:chgData name="Alexandre Martins de Souza" userId="94c56585407493ab" providerId="LiveId" clId="{9DB31A21-B5BB-44EA-AAE5-900D585F07F1}" dt="2023-06-02T20:51:31.405" v="11241"/>
          <ac:spMkLst>
            <pc:docMk/>
            <pc:sldMk cId="2824980621" sldId="285"/>
            <ac:spMk id="1033" creationId="{0CC772D5-E387-12D8-9BA4-6943DD410BF3}"/>
          </ac:spMkLst>
        </pc:spChg>
        <pc:spChg chg="add del mod">
          <ac:chgData name="Alexandre Martins de Souza" userId="94c56585407493ab" providerId="LiveId" clId="{9DB31A21-B5BB-44EA-AAE5-900D585F07F1}" dt="2023-06-02T20:51:31.405" v="11241"/>
          <ac:spMkLst>
            <pc:docMk/>
            <pc:sldMk cId="2824980621" sldId="285"/>
            <ac:spMk id="1034" creationId="{F0BA6E8F-1A34-D12B-5B9E-3620174F97D2}"/>
          </ac:spMkLst>
        </pc:spChg>
        <pc:spChg chg="add del mod">
          <ac:chgData name="Alexandre Martins de Souza" userId="94c56585407493ab" providerId="LiveId" clId="{9DB31A21-B5BB-44EA-AAE5-900D585F07F1}" dt="2023-06-02T20:51:31.405" v="11241"/>
          <ac:spMkLst>
            <pc:docMk/>
            <pc:sldMk cId="2824980621" sldId="285"/>
            <ac:spMk id="1035" creationId="{41F113AD-1D8E-FA90-D059-39214579FCC9}"/>
          </ac:spMkLst>
        </pc:spChg>
        <pc:spChg chg="add del mod">
          <ac:chgData name="Alexandre Martins de Souza" userId="94c56585407493ab" providerId="LiveId" clId="{9DB31A21-B5BB-44EA-AAE5-900D585F07F1}" dt="2023-06-02T20:51:31.405" v="11241"/>
          <ac:spMkLst>
            <pc:docMk/>
            <pc:sldMk cId="2824980621" sldId="285"/>
            <ac:spMk id="1036" creationId="{C81C432B-B1C9-CBD9-442F-68106A0764ED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1037" creationId="{011B0463-854B-DB28-9DEE-3DA90971FD2A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1038" creationId="{7C4FBF00-8CCD-3D48-62FA-D79E6B2B4B41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1039" creationId="{AE634B9E-65EB-0453-99D5-E7EEFE5B0722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1040" creationId="{2C34B987-AB97-D490-1294-D7D04D8F8A3D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1041" creationId="{E83E1C58-A456-6700-C969-80C5936E1429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1042" creationId="{D602FB75-6277-0486-D176-5A71FB10AACD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1043" creationId="{ACCB72B3-5E8B-34E2-B977-29EECA8D2893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1044" creationId="{A1360AB3-B090-73C3-6A1A-08BB8E1F6D67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1045" creationId="{4E6C6EB1-3C6A-F5F2-D0D5-E1566259C89A}"/>
          </ac:spMkLst>
        </pc:spChg>
        <pc:spChg chg="add mod">
          <ac:chgData name="Alexandre Martins de Souza" userId="94c56585407493ab" providerId="LiveId" clId="{9DB31A21-B5BB-44EA-AAE5-900D585F07F1}" dt="2023-06-02T21:14:47.243" v="11402" actId="1076"/>
          <ac:spMkLst>
            <pc:docMk/>
            <pc:sldMk cId="2824980621" sldId="285"/>
            <ac:spMk id="1047" creationId="{AAC65A33-3BA3-4027-CF34-89FFD8F5F669}"/>
          </ac:spMkLst>
        </pc:spChg>
        <pc:picChg chg="del">
          <ac:chgData name="Alexandre Martins de Souza" userId="94c56585407493ab" providerId="LiveId" clId="{9DB31A21-B5BB-44EA-AAE5-900D585F07F1}" dt="2023-06-02T19:45:44.103" v="10054" actId="478"/>
          <ac:picMkLst>
            <pc:docMk/>
            <pc:sldMk cId="2824980621" sldId="285"/>
            <ac:picMk id="17" creationId="{335C04C1-B6EF-2FE1-E5C1-035F113B604C}"/>
          </ac:picMkLst>
        </pc:picChg>
        <pc:picChg chg="del">
          <ac:chgData name="Alexandre Martins de Souza" userId="94c56585407493ab" providerId="LiveId" clId="{9DB31A21-B5BB-44EA-AAE5-900D585F07F1}" dt="2023-06-02T19:45:40.677" v="10052" actId="478"/>
          <ac:picMkLst>
            <pc:docMk/>
            <pc:sldMk cId="2824980621" sldId="285"/>
            <ac:picMk id="1028" creationId="{8BAF9744-B3D1-2C83-1460-5FA0555E8E69}"/>
          </ac:picMkLst>
        </pc:picChg>
        <pc:picChg chg="add mod">
          <ac:chgData name="Alexandre Martins de Souza" userId="94c56585407493ab" providerId="LiveId" clId="{9DB31A21-B5BB-44EA-AAE5-900D585F07F1}" dt="2023-06-02T21:14:47.243" v="11402" actId="1076"/>
          <ac:picMkLst>
            <pc:docMk/>
            <pc:sldMk cId="2824980621" sldId="285"/>
            <ac:picMk id="2050" creationId="{79F606A8-CB6B-2DD8-FC0F-C5B3A23B739B}"/>
          </ac:picMkLst>
        </pc:picChg>
        <pc:cxnChg chg="add del">
          <ac:chgData name="Alexandre Martins de Souza" userId="94c56585407493ab" providerId="LiveId" clId="{9DB31A21-B5BB-44EA-AAE5-900D585F07F1}" dt="2023-06-02T20:16:00.914" v="10407" actId="478"/>
          <ac:cxnSpMkLst>
            <pc:docMk/>
            <pc:sldMk cId="2824980621" sldId="285"/>
            <ac:cxnSpMk id="13" creationId="{8DA57227-3C03-AEF1-581D-DD2751689A79}"/>
          </ac:cxnSpMkLst>
        </pc:cxnChg>
        <pc:cxnChg chg="add del mod">
          <ac:chgData name="Alexandre Martins de Souza" userId="94c56585407493ab" providerId="LiveId" clId="{9DB31A21-B5BB-44EA-AAE5-900D585F07F1}" dt="2023-06-02T20:16:00.914" v="10407" actId="478"/>
          <ac:cxnSpMkLst>
            <pc:docMk/>
            <pc:sldMk cId="2824980621" sldId="285"/>
            <ac:cxnSpMk id="15" creationId="{C030FF5C-5FE9-9A86-EE02-56E3D4FE4A5B}"/>
          </ac:cxnSpMkLst>
        </pc:cxnChg>
        <pc:cxnChg chg="add del mod">
          <ac:chgData name="Alexandre Martins de Souza" userId="94c56585407493ab" providerId="LiveId" clId="{9DB31A21-B5BB-44EA-AAE5-900D585F07F1}" dt="2023-06-02T20:16:00.914" v="10407" actId="478"/>
          <ac:cxnSpMkLst>
            <pc:docMk/>
            <pc:sldMk cId="2824980621" sldId="285"/>
            <ac:cxnSpMk id="16" creationId="{61524359-85BB-AF61-696E-ECF1E894D866}"/>
          </ac:cxnSpMkLst>
        </pc:cxnChg>
        <pc:cxnChg chg="add del">
          <ac:chgData name="Alexandre Martins de Souza" userId="94c56585407493ab" providerId="LiveId" clId="{9DB31A21-B5BB-44EA-AAE5-900D585F07F1}" dt="2023-06-02T20:20:00.722" v="10630" actId="478"/>
          <ac:cxnSpMkLst>
            <pc:docMk/>
            <pc:sldMk cId="2824980621" sldId="285"/>
            <ac:cxnSpMk id="40" creationId="{5896B252-E9E4-9BC4-AC2E-C8E0EEE8DCD6}"/>
          </ac:cxnSpMkLst>
        </pc:cxnChg>
        <pc:cxnChg chg="add del mod">
          <ac:chgData name="Alexandre Martins de Souza" userId="94c56585407493ab" providerId="LiveId" clId="{9DB31A21-B5BB-44EA-AAE5-900D585F07F1}" dt="2023-06-02T20:21:13.118" v="10636" actId="478"/>
          <ac:cxnSpMkLst>
            <pc:docMk/>
            <pc:sldMk cId="2824980621" sldId="285"/>
            <ac:cxnSpMk id="42" creationId="{E1CE3AFC-B4EC-0EB6-C450-1330A3D00412}"/>
          </ac:cxnSpMkLst>
        </pc:cxnChg>
        <pc:cxnChg chg="add del">
          <ac:chgData name="Alexandre Martins de Souza" userId="94c56585407493ab" providerId="LiveId" clId="{9DB31A21-B5BB-44EA-AAE5-900D585F07F1}" dt="2023-06-02T20:21:43.314" v="10638" actId="478"/>
          <ac:cxnSpMkLst>
            <pc:docMk/>
            <pc:sldMk cId="2824980621" sldId="285"/>
            <ac:cxnSpMk id="45" creationId="{39C83323-57B1-0966-363A-6235C80AE8B3}"/>
          </ac:cxnSpMkLst>
        </pc:cxnChg>
        <pc:cxnChg chg="add del">
          <ac:chgData name="Alexandre Martins de Souza" userId="94c56585407493ab" providerId="LiveId" clId="{9DB31A21-B5BB-44EA-AAE5-900D585F07F1}" dt="2023-06-02T20:21:52.481" v="10640" actId="478"/>
          <ac:cxnSpMkLst>
            <pc:docMk/>
            <pc:sldMk cId="2824980621" sldId="285"/>
            <ac:cxnSpMk id="47" creationId="{D84F244D-5E00-F34F-1F3E-B5C8047F883D}"/>
          </ac:cxnSpMkLst>
        </pc:cxnChg>
        <pc:cxnChg chg="add mod">
          <ac:chgData name="Alexandre Martins de Souza" userId="94c56585407493ab" providerId="LiveId" clId="{9DB31A21-B5BB-44EA-AAE5-900D585F07F1}" dt="2023-06-02T21:14:47.243" v="11402" actId="1076"/>
          <ac:cxnSpMkLst>
            <pc:docMk/>
            <pc:sldMk cId="2824980621" sldId="285"/>
            <ac:cxnSpMk id="49" creationId="{320BD9B0-6267-BA13-2EA6-25DE53349579}"/>
          </ac:cxnSpMkLst>
        </pc:cxnChg>
        <pc:cxnChg chg="add mod">
          <ac:chgData name="Alexandre Martins de Souza" userId="94c56585407493ab" providerId="LiveId" clId="{9DB31A21-B5BB-44EA-AAE5-900D585F07F1}" dt="2023-06-02T21:14:47.243" v="11402" actId="1076"/>
          <ac:cxnSpMkLst>
            <pc:docMk/>
            <pc:sldMk cId="2824980621" sldId="285"/>
            <ac:cxnSpMk id="51" creationId="{AB8DEA63-0A1E-22F9-0D47-B0E54E41C13E}"/>
          </ac:cxnSpMkLst>
        </pc:cxnChg>
        <pc:cxnChg chg="add mod">
          <ac:chgData name="Alexandre Martins de Souza" userId="94c56585407493ab" providerId="LiveId" clId="{9DB31A21-B5BB-44EA-AAE5-900D585F07F1}" dt="2023-06-02T21:14:47.243" v="11402" actId="1076"/>
          <ac:cxnSpMkLst>
            <pc:docMk/>
            <pc:sldMk cId="2824980621" sldId="285"/>
            <ac:cxnSpMk id="52" creationId="{2348DE4B-D028-240C-6F95-81C71E2F0972}"/>
          </ac:cxnSpMkLst>
        </pc:cxnChg>
        <pc:cxnChg chg="add mod">
          <ac:chgData name="Alexandre Martins de Souza" userId="94c56585407493ab" providerId="LiveId" clId="{9DB31A21-B5BB-44EA-AAE5-900D585F07F1}" dt="2023-06-02T21:14:47.243" v="11402" actId="1076"/>
          <ac:cxnSpMkLst>
            <pc:docMk/>
            <pc:sldMk cId="2824980621" sldId="285"/>
            <ac:cxnSpMk id="53" creationId="{9F8EB478-BF94-6F25-2D85-F120477366AF}"/>
          </ac:cxnSpMkLst>
        </pc:cxnChg>
        <pc:cxnChg chg="add mod">
          <ac:chgData name="Alexandre Martins de Souza" userId="94c56585407493ab" providerId="LiveId" clId="{9DB31A21-B5BB-44EA-AAE5-900D585F07F1}" dt="2023-06-02T21:14:47.243" v="11402" actId="1076"/>
          <ac:cxnSpMkLst>
            <pc:docMk/>
            <pc:sldMk cId="2824980621" sldId="285"/>
            <ac:cxnSpMk id="54" creationId="{5C432307-CAE9-DB8F-9294-ABE0A87025A0}"/>
          </ac:cxnSpMkLst>
        </pc:cxnChg>
      </pc:sldChg>
      <pc:sldChg chg="add del">
        <pc:chgData name="Alexandre Martins de Souza" userId="94c56585407493ab" providerId="LiveId" clId="{9DB31A21-B5BB-44EA-AAE5-900D585F07F1}" dt="2023-06-02T17:34:40.948" v="8814"/>
        <pc:sldMkLst>
          <pc:docMk/>
          <pc:sldMk cId="4166607412" sldId="285"/>
        </pc:sldMkLst>
      </pc:sldChg>
      <pc:sldChg chg="modSp add del mod">
        <pc:chgData name="Alexandre Martins de Souza" userId="94c56585407493ab" providerId="LiveId" clId="{9DB31A21-B5BB-44EA-AAE5-900D585F07F1}" dt="2023-06-06T20:52:38.774" v="14744" actId="47"/>
        <pc:sldMkLst>
          <pc:docMk/>
          <pc:sldMk cId="2294533399" sldId="286"/>
        </pc:sldMkLst>
        <pc:spChg chg="mod">
          <ac:chgData name="Alexandre Martins de Souza" userId="94c56585407493ab" providerId="LiveId" clId="{9DB31A21-B5BB-44EA-AAE5-900D585F07F1}" dt="2023-06-02T19:46:37.675" v="10076" actId="20577"/>
          <ac:spMkLst>
            <pc:docMk/>
            <pc:sldMk cId="2294533399" sldId="286"/>
            <ac:spMk id="7" creationId="{CDD324C2-7327-A9B6-905E-8C585AFC64CD}"/>
          </ac:spMkLst>
        </pc:spChg>
      </pc:sldChg>
      <pc:sldChg chg="add del">
        <pc:chgData name="Alexandre Martins de Souza" userId="94c56585407493ab" providerId="LiveId" clId="{9DB31A21-B5BB-44EA-AAE5-900D585F07F1}" dt="2023-06-06T17:28:10.773" v="11414" actId="2890"/>
        <pc:sldMkLst>
          <pc:docMk/>
          <pc:sldMk cId="489640958" sldId="287"/>
        </pc:sldMkLst>
      </pc:sldChg>
      <pc:sldChg chg="delSp modSp mod ord">
        <pc:chgData name="Alexandre Martins de Souza" userId="94c56585407493ab" providerId="LiveId" clId="{9DB31A21-B5BB-44EA-AAE5-900D585F07F1}" dt="2023-06-07T18:01:13.496" v="17918" actId="20577"/>
        <pc:sldMkLst>
          <pc:docMk/>
          <pc:sldMk cId="2280121283" sldId="287"/>
        </pc:sldMkLst>
        <pc:spChg chg="del">
          <ac:chgData name="Alexandre Martins de Souza" userId="94c56585407493ab" providerId="LiveId" clId="{9DB31A21-B5BB-44EA-AAE5-900D585F07F1}" dt="2023-06-07T14:04:41.265" v="15984" actId="478"/>
          <ac:spMkLst>
            <pc:docMk/>
            <pc:sldMk cId="2280121283" sldId="287"/>
            <ac:spMk id="3" creationId="{CD549C6F-565E-C212-1538-D92185C07264}"/>
          </ac:spMkLst>
        </pc:spChg>
        <pc:spChg chg="del mod">
          <ac:chgData name="Alexandre Martins de Souza" userId="94c56585407493ab" providerId="LiveId" clId="{9DB31A21-B5BB-44EA-AAE5-900D585F07F1}" dt="2023-06-07T14:04:57.396" v="15990" actId="478"/>
          <ac:spMkLst>
            <pc:docMk/>
            <pc:sldMk cId="2280121283" sldId="287"/>
            <ac:spMk id="8" creationId="{659BD6B2-E0CE-EB77-CFB7-5CEFEEC61A3D}"/>
          </ac:spMkLst>
        </pc:spChg>
        <pc:spChg chg="mod">
          <ac:chgData name="Alexandre Martins de Souza" userId="94c56585407493ab" providerId="LiveId" clId="{9DB31A21-B5BB-44EA-AAE5-900D585F07F1}" dt="2023-06-07T18:01:13.496" v="17918" actId="20577"/>
          <ac:spMkLst>
            <pc:docMk/>
            <pc:sldMk cId="2280121283" sldId="287"/>
            <ac:spMk id="9" creationId="{82EF5DDF-9E41-6814-44EF-4D4244644746}"/>
          </ac:spMkLst>
        </pc:spChg>
        <pc:spChg chg="del mod">
          <ac:chgData name="Alexandre Martins de Souza" userId="94c56585407493ab" providerId="LiveId" clId="{9DB31A21-B5BB-44EA-AAE5-900D585F07F1}" dt="2023-06-07T14:04:56.415" v="15989" actId="478"/>
          <ac:spMkLst>
            <pc:docMk/>
            <pc:sldMk cId="2280121283" sldId="287"/>
            <ac:spMk id="11" creationId="{8668195B-3C69-52E1-DDE0-BA3641A1C6FF}"/>
          </ac:spMkLst>
        </pc:spChg>
        <pc:spChg chg="mod">
          <ac:chgData name="Alexandre Martins de Souza" userId="94c56585407493ab" providerId="LiveId" clId="{9DB31A21-B5BB-44EA-AAE5-900D585F07F1}" dt="2023-06-07T14:05:53.710" v="16046" actId="20577"/>
          <ac:spMkLst>
            <pc:docMk/>
            <pc:sldMk cId="2280121283" sldId="287"/>
            <ac:spMk id="13" creationId="{508BFD76-F316-C498-C32F-0E9F7C762319}"/>
          </ac:spMkLst>
        </pc:spChg>
        <pc:picChg chg="mod">
          <ac:chgData name="Alexandre Martins de Souza" userId="94c56585407493ab" providerId="LiveId" clId="{9DB31A21-B5BB-44EA-AAE5-900D585F07F1}" dt="2023-06-07T14:05:04.881" v="15992" actId="1076"/>
          <ac:picMkLst>
            <pc:docMk/>
            <pc:sldMk cId="2280121283" sldId="287"/>
            <ac:picMk id="7" creationId="{B766F9D5-8E4E-85C3-9D8D-1173C9D5E771}"/>
          </ac:picMkLst>
        </pc:picChg>
      </pc:sldChg>
      <pc:sldChg chg="addSp delSp modSp add mod ord">
        <pc:chgData name="Alexandre Martins de Souza" userId="94c56585407493ab" providerId="LiveId" clId="{9DB31A21-B5BB-44EA-AAE5-900D585F07F1}" dt="2023-06-06T19:41:36.725" v="13551" actId="1076"/>
        <pc:sldMkLst>
          <pc:docMk/>
          <pc:sldMk cId="2515281935" sldId="288"/>
        </pc:sldMkLst>
        <pc:spChg chg="mod">
          <ac:chgData name="Alexandre Martins de Souza" userId="94c56585407493ab" providerId="LiveId" clId="{9DB31A21-B5BB-44EA-AAE5-900D585F07F1}" dt="2023-06-06T18:07:24.508" v="12594" actId="208"/>
          <ac:spMkLst>
            <pc:docMk/>
            <pc:sldMk cId="2515281935" sldId="288"/>
            <ac:spMk id="3" creationId="{CD549C6F-565E-C212-1538-D92185C07264}"/>
          </ac:spMkLst>
        </pc:spChg>
        <pc:spChg chg="add del mod">
          <ac:chgData name="Alexandre Martins de Souza" userId="94c56585407493ab" providerId="LiveId" clId="{9DB31A21-B5BB-44EA-AAE5-900D585F07F1}" dt="2023-06-06T18:01:37.339" v="12420" actId="478"/>
          <ac:spMkLst>
            <pc:docMk/>
            <pc:sldMk cId="2515281935" sldId="288"/>
            <ac:spMk id="5" creationId="{6CBA1A4C-6B44-BC24-9206-EFB4157CBE67}"/>
          </ac:spMkLst>
        </pc:spChg>
        <pc:spChg chg="del">
          <ac:chgData name="Alexandre Martins de Souza" userId="94c56585407493ab" providerId="LiveId" clId="{9DB31A21-B5BB-44EA-AAE5-900D585F07F1}" dt="2023-06-06T17:59:15.075" v="12327" actId="478"/>
          <ac:spMkLst>
            <pc:docMk/>
            <pc:sldMk cId="2515281935" sldId="288"/>
            <ac:spMk id="8" creationId="{659BD6B2-E0CE-EB77-CFB7-5CEFEEC61A3D}"/>
          </ac:spMkLst>
        </pc:spChg>
        <pc:spChg chg="del">
          <ac:chgData name="Alexandre Martins de Souza" userId="94c56585407493ab" providerId="LiveId" clId="{9DB31A21-B5BB-44EA-AAE5-900D585F07F1}" dt="2023-06-06T17:59:15.075" v="12327" actId="478"/>
          <ac:spMkLst>
            <pc:docMk/>
            <pc:sldMk cId="2515281935" sldId="288"/>
            <ac:spMk id="9" creationId="{82EF5DDF-9E41-6814-44EF-4D4244644746}"/>
          </ac:spMkLst>
        </pc:spChg>
        <pc:spChg chg="del">
          <ac:chgData name="Alexandre Martins de Souza" userId="94c56585407493ab" providerId="LiveId" clId="{9DB31A21-B5BB-44EA-AAE5-900D585F07F1}" dt="2023-06-06T17:59:15.075" v="12327" actId="478"/>
          <ac:spMkLst>
            <pc:docMk/>
            <pc:sldMk cId="2515281935" sldId="288"/>
            <ac:spMk id="10" creationId="{73024796-3E3B-1E3E-500D-21FEAE633CD8}"/>
          </ac:spMkLst>
        </pc:spChg>
        <pc:spChg chg="del">
          <ac:chgData name="Alexandre Martins de Souza" userId="94c56585407493ab" providerId="LiveId" clId="{9DB31A21-B5BB-44EA-AAE5-900D585F07F1}" dt="2023-06-06T17:59:15.075" v="12327" actId="478"/>
          <ac:spMkLst>
            <pc:docMk/>
            <pc:sldMk cId="2515281935" sldId="288"/>
            <ac:spMk id="11" creationId="{8668195B-3C69-52E1-DDE0-BA3641A1C6FF}"/>
          </ac:spMkLst>
        </pc:spChg>
        <pc:spChg chg="del">
          <ac:chgData name="Alexandre Martins de Souza" userId="94c56585407493ab" providerId="LiveId" clId="{9DB31A21-B5BB-44EA-AAE5-900D585F07F1}" dt="2023-06-06T17:59:15.075" v="12327" actId="478"/>
          <ac:spMkLst>
            <pc:docMk/>
            <pc:sldMk cId="2515281935" sldId="288"/>
            <ac:spMk id="13" creationId="{508BFD76-F316-C498-C32F-0E9F7C762319}"/>
          </ac:spMkLst>
        </pc:spChg>
        <pc:spChg chg="add mod">
          <ac:chgData name="Alexandre Martins de Souza" userId="94c56585407493ab" providerId="LiveId" clId="{9DB31A21-B5BB-44EA-AAE5-900D585F07F1}" dt="2023-06-06T18:03:53.637" v="12431" actId="1076"/>
          <ac:spMkLst>
            <pc:docMk/>
            <pc:sldMk cId="2515281935" sldId="288"/>
            <ac:spMk id="15" creationId="{6B07A5E5-74EF-0A21-98F3-4D81412FE0B2}"/>
          </ac:spMkLst>
        </pc:spChg>
        <pc:spChg chg="add mod">
          <ac:chgData name="Alexandre Martins de Souza" userId="94c56585407493ab" providerId="LiveId" clId="{9DB31A21-B5BB-44EA-AAE5-900D585F07F1}" dt="2023-06-06T19:41:36.725" v="13551" actId="1076"/>
          <ac:spMkLst>
            <pc:docMk/>
            <pc:sldMk cId="2515281935" sldId="288"/>
            <ac:spMk id="16" creationId="{EAD0D8B6-C8EC-4A9F-0D6F-9DADBC7988AE}"/>
          </ac:spMkLst>
        </pc:spChg>
        <pc:spChg chg="add del mod">
          <ac:chgData name="Alexandre Martins de Souza" userId="94c56585407493ab" providerId="LiveId" clId="{9DB31A21-B5BB-44EA-AAE5-900D585F07F1}" dt="2023-06-06T18:05:29.458" v="12490" actId="478"/>
          <ac:spMkLst>
            <pc:docMk/>
            <pc:sldMk cId="2515281935" sldId="288"/>
            <ac:spMk id="19" creationId="{AAC840D9-EA78-D300-F725-306A3CA6FC94}"/>
          </ac:spMkLst>
        </pc:spChg>
        <pc:spChg chg="add mod">
          <ac:chgData name="Alexandre Martins de Souza" userId="94c56585407493ab" providerId="LiveId" clId="{9DB31A21-B5BB-44EA-AAE5-900D585F07F1}" dt="2023-06-06T18:08:04.934" v="12597" actId="20577"/>
          <ac:spMkLst>
            <pc:docMk/>
            <pc:sldMk cId="2515281935" sldId="288"/>
            <ac:spMk id="20" creationId="{1DD852A5-D5B9-B5F0-CC0A-9D0B505719C9}"/>
          </ac:spMkLst>
        </pc:spChg>
        <pc:picChg chg="add mod">
          <ac:chgData name="Alexandre Martins de Souza" userId="94c56585407493ab" providerId="LiveId" clId="{9DB31A21-B5BB-44EA-AAE5-900D585F07F1}" dt="2023-06-06T18:01:55.607" v="12425" actId="1076"/>
          <ac:picMkLst>
            <pc:docMk/>
            <pc:sldMk cId="2515281935" sldId="288"/>
            <ac:picMk id="4" creationId="{E5B73DCA-2707-81AC-3D1A-116554C95B02}"/>
          </ac:picMkLst>
        </pc:picChg>
        <pc:picChg chg="del">
          <ac:chgData name="Alexandre Martins de Souza" userId="94c56585407493ab" providerId="LiveId" clId="{9DB31A21-B5BB-44EA-AAE5-900D585F07F1}" dt="2023-06-06T17:59:15.075" v="12327" actId="478"/>
          <ac:picMkLst>
            <pc:docMk/>
            <pc:sldMk cId="2515281935" sldId="288"/>
            <ac:picMk id="7" creationId="{B766F9D5-8E4E-85C3-9D8D-1173C9D5E771}"/>
          </ac:picMkLst>
        </pc:picChg>
        <pc:picChg chg="add mod">
          <ac:chgData name="Alexandre Martins de Souza" userId="94c56585407493ab" providerId="LiveId" clId="{9DB31A21-B5BB-44EA-AAE5-900D585F07F1}" dt="2023-06-06T18:03:53.637" v="12431" actId="1076"/>
          <ac:picMkLst>
            <pc:docMk/>
            <pc:sldMk cId="2515281935" sldId="288"/>
            <ac:picMk id="12" creationId="{1F13C1CB-4DC8-E282-47E2-AE7B7B9CA7A7}"/>
          </ac:picMkLst>
        </pc:picChg>
        <pc:picChg chg="add mod">
          <ac:chgData name="Alexandre Martins de Souza" userId="94c56585407493ab" providerId="LiveId" clId="{9DB31A21-B5BB-44EA-AAE5-900D585F07F1}" dt="2023-06-06T18:05:35.144" v="12493" actId="1076"/>
          <ac:picMkLst>
            <pc:docMk/>
            <pc:sldMk cId="2515281935" sldId="288"/>
            <ac:picMk id="18" creationId="{536F5886-F942-760C-F857-CE8BB806DE14}"/>
          </ac:picMkLst>
        </pc:picChg>
      </pc:sldChg>
      <pc:sldChg chg="addSp delSp modSp add mod">
        <pc:chgData name="Alexandre Martins de Souza" userId="94c56585407493ab" providerId="LiveId" clId="{9DB31A21-B5BB-44EA-AAE5-900D585F07F1}" dt="2023-06-07T18:19:27.783" v="18146" actId="1076"/>
        <pc:sldMkLst>
          <pc:docMk/>
          <pc:sldMk cId="987600739" sldId="289"/>
        </pc:sldMkLst>
        <pc:spChg chg="del">
          <ac:chgData name="Alexandre Martins de Souza" userId="94c56585407493ab" providerId="LiveId" clId="{9DB31A21-B5BB-44EA-AAE5-900D585F07F1}" dt="2023-06-06T18:08:24.066" v="12601" actId="478"/>
          <ac:spMkLst>
            <pc:docMk/>
            <pc:sldMk cId="987600739" sldId="289"/>
            <ac:spMk id="3" creationId="{CD549C6F-565E-C212-1538-D92185C07264}"/>
          </ac:spMkLst>
        </pc:spChg>
        <pc:spChg chg="add mod">
          <ac:chgData name="Alexandre Martins de Souza" userId="94c56585407493ab" providerId="LiveId" clId="{9DB31A21-B5BB-44EA-AAE5-900D585F07F1}" dt="2023-06-07T14:23:06.689" v="16204" actId="1076"/>
          <ac:spMkLst>
            <pc:docMk/>
            <pc:sldMk cId="987600739" sldId="289"/>
            <ac:spMk id="3" creationId="{D68C219A-2CC0-D7F8-0F4B-E365D08F82F5}"/>
          </ac:spMkLst>
        </pc:spChg>
        <pc:spChg chg="add del mod">
          <ac:chgData name="Alexandre Martins de Souza" userId="94c56585407493ab" providerId="LiveId" clId="{9DB31A21-B5BB-44EA-AAE5-900D585F07F1}" dt="2023-06-06T18:33:01.430" v="12724" actId="478"/>
          <ac:spMkLst>
            <pc:docMk/>
            <pc:sldMk cId="987600739" sldId="289"/>
            <ac:spMk id="5" creationId="{9C2065A8-D49D-9CC5-C794-A235CB2B8FAE}"/>
          </ac:spMkLst>
        </pc:spChg>
        <pc:spChg chg="add mod">
          <ac:chgData name="Alexandre Martins de Souza" userId="94c56585407493ab" providerId="LiveId" clId="{9DB31A21-B5BB-44EA-AAE5-900D585F07F1}" dt="2023-06-07T14:23:13.420" v="16207" actId="1076"/>
          <ac:spMkLst>
            <pc:docMk/>
            <pc:sldMk cId="987600739" sldId="289"/>
            <ac:spMk id="6" creationId="{4E1077AA-E311-3FF0-1B9E-8F874537B58A}"/>
          </ac:spMkLst>
        </pc:spChg>
        <pc:spChg chg="add del mod">
          <ac:chgData name="Alexandre Martins de Souza" userId="94c56585407493ab" providerId="LiveId" clId="{9DB31A21-B5BB-44EA-AAE5-900D585F07F1}" dt="2023-06-07T14:12:07.553" v="16130" actId="478"/>
          <ac:spMkLst>
            <pc:docMk/>
            <pc:sldMk cId="987600739" sldId="289"/>
            <ac:spMk id="7" creationId="{420018F8-60F4-5C10-63CE-FF053FD7FB9F}"/>
          </ac:spMkLst>
        </pc:spChg>
        <pc:spChg chg="add del mod">
          <ac:chgData name="Alexandre Martins de Souza" userId="94c56585407493ab" providerId="LiveId" clId="{9DB31A21-B5BB-44EA-AAE5-900D585F07F1}" dt="2023-06-06T18:51:55.191" v="12782"/>
          <ac:spMkLst>
            <pc:docMk/>
            <pc:sldMk cId="987600739" sldId="289"/>
            <ac:spMk id="8" creationId="{15D8AC69-E0C4-F36F-3D57-B74D197CFAF9}"/>
          </ac:spMkLst>
        </pc:spChg>
        <pc:spChg chg="add del mod">
          <ac:chgData name="Alexandre Martins de Souza" userId="94c56585407493ab" providerId="LiveId" clId="{9DB31A21-B5BB-44EA-AAE5-900D585F07F1}" dt="2023-06-07T14:22:25.828" v="16195" actId="478"/>
          <ac:spMkLst>
            <pc:docMk/>
            <pc:sldMk cId="987600739" sldId="289"/>
            <ac:spMk id="9" creationId="{6BBD281F-18F1-69BF-CC12-7CE9EDB6F6D2}"/>
          </ac:spMkLst>
        </pc:spChg>
        <pc:spChg chg="add del">
          <ac:chgData name="Alexandre Martins de Souza" userId="94c56585407493ab" providerId="LiveId" clId="{9DB31A21-B5BB-44EA-AAE5-900D585F07F1}" dt="2023-06-06T19:07:55.905" v="12951" actId="22"/>
          <ac:spMkLst>
            <pc:docMk/>
            <pc:sldMk cId="987600739" sldId="289"/>
            <ac:spMk id="10" creationId="{60AE3F8A-A4B1-88B9-CD49-E0BAC2DDECBE}"/>
          </ac:spMkLst>
        </pc:spChg>
        <pc:spChg chg="add mod">
          <ac:chgData name="Alexandre Martins de Souza" userId="94c56585407493ab" providerId="LiveId" clId="{9DB31A21-B5BB-44EA-AAE5-900D585F07F1}" dt="2023-06-07T18:19:27.783" v="18146" actId="1076"/>
          <ac:spMkLst>
            <pc:docMk/>
            <pc:sldMk cId="987600739" sldId="289"/>
            <ac:spMk id="11" creationId="{21BC56A8-3DEC-4D1E-D28C-8EB1763E3451}"/>
          </ac:spMkLst>
        </pc:spChg>
        <pc:spChg chg="del">
          <ac:chgData name="Alexandre Martins de Souza" userId="94c56585407493ab" providerId="LiveId" clId="{9DB31A21-B5BB-44EA-AAE5-900D585F07F1}" dt="2023-06-06T18:08:24.066" v="12601" actId="478"/>
          <ac:spMkLst>
            <pc:docMk/>
            <pc:sldMk cId="987600739" sldId="289"/>
            <ac:spMk id="15" creationId="{6B07A5E5-74EF-0A21-98F3-4D81412FE0B2}"/>
          </ac:spMkLst>
        </pc:spChg>
        <pc:spChg chg="add mod">
          <ac:chgData name="Alexandre Martins de Souza" userId="94c56585407493ab" providerId="LiveId" clId="{9DB31A21-B5BB-44EA-AAE5-900D585F07F1}" dt="2023-06-07T16:51:50.908" v="17429" actId="1036"/>
          <ac:spMkLst>
            <pc:docMk/>
            <pc:sldMk cId="987600739" sldId="289"/>
            <ac:spMk id="16" creationId="{2E4D7CA2-A0C7-E772-AAA3-342BFA3DABE8}"/>
          </ac:spMkLst>
        </pc:spChg>
        <pc:spChg chg="del">
          <ac:chgData name="Alexandre Martins de Souza" userId="94c56585407493ab" providerId="LiveId" clId="{9DB31A21-B5BB-44EA-AAE5-900D585F07F1}" dt="2023-06-06T18:08:24.066" v="12601" actId="478"/>
          <ac:spMkLst>
            <pc:docMk/>
            <pc:sldMk cId="987600739" sldId="289"/>
            <ac:spMk id="16" creationId="{EAD0D8B6-C8EC-4A9F-0D6F-9DADBC7988AE}"/>
          </ac:spMkLst>
        </pc:spChg>
        <pc:spChg chg="del">
          <ac:chgData name="Alexandre Martins de Souza" userId="94c56585407493ab" providerId="LiveId" clId="{9DB31A21-B5BB-44EA-AAE5-900D585F07F1}" dt="2023-06-06T18:08:24.066" v="12601" actId="478"/>
          <ac:spMkLst>
            <pc:docMk/>
            <pc:sldMk cId="987600739" sldId="289"/>
            <ac:spMk id="20" creationId="{1DD852A5-D5B9-B5F0-CC0A-9D0B505719C9}"/>
          </ac:spMkLst>
        </pc:spChg>
        <pc:picChg chg="add del mod">
          <ac:chgData name="Alexandre Martins de Souza" userId="94c56585407493ab" providerId="LiveId" clId="{9DB31A21-B5BB-44EA-AAE5-900D585F07F1}" dt="2023-06-06T18:28:48.389" v="12721" actId="478"/>
          <ac:picMkLst>
            <pc:docMk/>
            <pc:sldMk cId="987600739" sldId="289"/>
            <ac:picMk id="2" creationId="{842D5F09-BD8C-A35D-CCAB-AECC69FC1726}"/>
          </ac:picMkLst>
        </pc:picChg>
        <pc:picChg chg="add mod">
          <ac:chgData name="Alexandre Martins de Souza" userId="94c56585407493ab" providerId="LiveId" clId="{9DB31A21-B5BB-44EA-AAE5-900D585F07F1}" dt="2023-06-07T14:22:40.650" v="16198" actId="1076"/>
          <ac:picMkLst>
            <pc:docMk/>
            <pc:sldMk cId="987600739" sldId="289"/>
            <ac:picMk id="4" creationId="{9E6C6655-37ED-9834-E241-3F49088185A2}"/>
          </ac:picMkLst>
        </pc:picChg>
        <pc:picChg chg="del">
          <ac:chgData name="Alexandre Martins de Souza" userId="94c56585407493ab" providerId="LiveId" clId="{9DB31A21-B5BB-44EA-AAE5-900D585F07F1}" dt="2023-06-06T18:08:24.066" v="12601" actId="478"/>
          <ac:picMkLst>
            <pc:docMk/>
            <pc:sldMk cId="987600739" sldId="289"/>
            <ac:picMk id="4" creationId="{E5B73DCA-2707-81AC-3D1A-116554C95B02}"/>
          </ac:picMkLst>
        </pc:picChg>
        <pc:picChg chg="del">
          <ac:chgData name="Alexandre Martins de Souza" userId="94c56585407493ab" providerId="LiveId" clId="{9DB31A21-B5BB-44EA-AAE5-900D585F07F1}" dt="2023-06-06T18:08:24.066" v="12601" actId="478"/>
          <ac:picMkLst>
            <pc:docMk/>
            <pc:sldMk cId="987600739" sldId="289"/>
            <ac:picMk id="12" creationId="{1F13C1CB-4DC8-E282-47E2-AE7B7B9CA7A7}"/>
          </ac:picMkLst>
        </pc:picChg>
        <pc:picChg chg="add mod modCrop">
          <ac:chgData name="Alexandre Martins de Souza" userId="94c56585407493ab" providerId="LiveId" clId="{9DB31A21-B5BB-44EA-AAE5-900D585F07F1}" dt="2023-06-07T16:14:09.163" v="16621" actId="1076"/>
          <ac:picMkLst>
            <pc:docMk/>
            <pc:sldMk cId="987600739" sldId="289"/>
            <ac:picMk id="13" creationId="{1A7D2C6E-B847-298A-D6AC-B0FC694847BC}"/>
          </ac:picMkLst>
        </pc:picChg>
        <pc:picChg chg="del">
          <ac:chgData name="Alexandre Martins de Souza" userId="94c56585407493ab" providerId="LiveId" clId="{9DB31A21-B5BB-44EA-AAE5-900D585F07F1}" dt="2023-06-06T18:08:24.066" v="12601" actId="478"/>
          <ac:picMkLst>
            <pc:docMk/>
            <pc:sldMk cId="987600739" sldId="289"/>
            <ac:picMk id="18" creationId="{536F5886-F942-760C-F857-CE8BB806DE14}"/>
          </ac:picMkLst>
        </pc:picChg>
        <pc:picChg chg="add mod modCrop">
          <ac:chgData name="Alexandre Martins de Souza" userId="94c56585407493ab" providerId="LiveId" clId="{9DB31A21-B5BB-44EA-AAE5-900D585F07F1}" dt="2023-06-07T16:14:49.855" v="16627" actId="1076"/>
          <ac:picMkLst>
            <pc:docMk/>
            <pc:sldMk cId="987600739" sldId="289"/>
            <ac:picMk id="18" creationId="{6ADB084B-4A4E-9888-92F8-DB6CA1AA96B1}"/>
          </ac:picMkLst>
        </pc:picChg>
        <pc:picChg chg="add mod">
          <ac:chgData name="Alexandre Martins de Souza" userId="94c56585407493ab" providerId="LiveId" clId="{9DB31A21-B5BB-44EA-AAE5-900D585F07F1}" dt="2023-06-07T14:23:10.781" v="16206" actId="1076"/>
          <ac:picMkLst>
            <pc:docMk/>
            <pc:sldMk cId="987600739" sldId="289"/>
            <ac:picMk id="1026" creationId="{CEBCC717-494D-6BAF-82FA-9CDF3A262E08}"/>
          </ac:picMkLst>
        </pc:picChg>
      </pc:sldChg>
      <pc:sldChg chg="modSp add mod ord">
        <pc:chgData name="Alexandre Martins de Souza" userId="94c56585407493ab" providerId="LiveId" clId="{9DB31A21-B5BB-44EA-AAE5-900D585F07F1}" dt="2023-06-07T14:09:43.989" v="16126" actId="1076"/>
        <pc:sldMkLst>
          <pc:docMk/>
          <pc:sldMk cId="1422058512" sldId="290"/>
        </pc:sldMkLst>
        <pc:spChg chg="mod">
          <ac:chgData name="Alexandre Martins de Souza" userId="94c56585407493ab" providerId="LiveId" clId="{9DB31A21-B5BB-44EA-AAE5-900D585F07F1}" dt="2023-06-07T14:09:43.989" v="16126" actId="1076"/>
          <ac:spMkLst>
            <pc:docMk/>
            <pc:sldMk cId="1422058512" sldId="290"/>
            <ac:spMk id="5" creationId="{9C2065A8-D49D-9CC5-C794-A235CB2B8FAE}"/>
          </ac:spMkLst>
        </pc:spChg>
        <pc:picChg chg="mod">
          <ac:chgData name="Alexandre Martins de Souza" userId="94c56585407493ab" providerId="LiveId" clId="{9DB31A21-B5BB-44EA-AAE5-900D585F07F1}" dt="2023-06-07T14:09:26.094" v="16123" actId="1076"/>
          <ac:picMkLst>
            <pc:docMk/>
            <pc:sldMk cId="1422058512" sldId="290"/>
            <ac:picMk id="2" creationId="{842D5F09-BD8C-A35D-CCAB-AECC69FC1726}"/>
          </ac:picMkLst>
        </pc:picChg>
      </pc:sldChg>
      <pc:sldChg chg="addSp delSp modSp add del mod chgLayout">
        <pc:chgData name="Alexandre Martins de Souza" userId="94c56585407493ab" providerId="LiveId" clId="{9DB31A21-B5BB-44EA-AAE5-900D585F07F1}" dt="2023-06-06T19:15:10.337" v="13028" actId="47"/>
        <pc:sldMkLst>
          <pc:docMk/>
          <pc:sldMk cId="2803329672" sldId="291"/>
        </pc:sldMkLst>
        <pc:spChg chg="add mod">
          <ac:chgData name="Alexandre Martins de Souza" userId="94c56585407493ab" providerId="LiveId" clId="{9DB31A21-B5BB-44EA-AAE5-900D585F07F1}" dt="2023-06-06T18:53:33.510" v="12797" actId="1076"/>
          <ac:spMkLst>
            <pc:docMk/>
            <pc:sldMk cId="2803329672" sldId="291"/>
            <ac:spMk id="2" creationId="{46FA0CCB-8AE7-418C-2CB9-8A908AB1C906}"/>
          </ac:spMkLst>
        </pc:spChg>
        <pc:spChg chg="add del mod">
          <ac:chgData name="Alexandre Martins de Souza" userId="94c56585407493ab" providerId="LiveId" clId="{9DB31A21-B5BB-44EA-AAE5-900D585F07F1}" dt="2023-06-06T18:53:29.105" v="12796" actId="478"/>
          <ac:spMkLst>
            <pc:docMk/>
            <pc:sldMk cId="2803329672" sldId="291"/>
            <ac:spMk id="3" creationId="{B52559E5-E0A3-C34F-351D-023D1C689557}"/>
          </ac:spMkLst>
        </pc:spChg>
        <pc:spChg chg="add del mod ord">
          <ac:chgData name="Alexandre Martins de Souza" userId="94c56585407493ab" providerId="LiveId" clId="{9DB31A21-B5BB-44EA-AAE5-900D585F07F1}" dt="2023-06-06T18:52:21.892" v="12789" actId="478"/>
          <ac:spMkLst>
            <pc:docMk/>
            <pc:sldMk cId="2803329672" sldId="291"/>
            <ac:spMk id="4" creationId="{0B765AC0-B532-8B7C-71E3-F7956DFC947A}"/>
          </ac:spMkLst>
        </pc:spChg>
        <pc:spChg chg="add del mod ord">
          <ac:chgData name="Alexandre Martins de Souza" userId="94c56585407493ab" providerId="LiveId" clId="{9DB31A21-B5BB-44EA-AAE5-900D585F07F1}" dt="2023-06-06T18:52:14.368" v="12786" actId="478"/>
          <ac:spMkLst>
            <pc:docMk/>
            <pc:sldMk cId="2803329672" sldId="291"/>
            <ac:spMk id="5" creationId="{A8D3A0E2-66F5-F11D-E7A9-C67315510CF2}"/>
          </ac:spMkLst>
        </pc:spChg>
        <pc:spChg chg="add del mod ord">
          <ac:chgData name="Alexandre Martins de Souza" userId="94c56585407493ab" providerId="LiveId" clId="{9DB31A21-B5BB-44EA-AAE5-900D585F07F1}" dt="2023-06-06T18:52:14.368" v="12786" actId="478"/>
          <ac:spMkLst>
            <pc:docMk/>
            <pc:sldMk cId="2803329672" sldId="291"/>
            <ac:spMk id="6" creationId="{80E6571A-2793-BDD8-1EAB-A756BF0B6580}"/>
          </ac:spMkLst>
        </pc:spChg>
        <pc:spChg chg="del">
          <ac:chgData name="Alexandre Martins de Souza" userId="94c56585407493ab" providerId="LiveId" clId="{9DB31A21-B5BB-44EA-AAE5-900D585F07F1}" dt="2023-06-06T18:50:54.428" v="12742" actId="478"/>
          <ac:spMkLst>
            <pc:docMk/>
            <pc:sldMk cId="2803329672" sldId="291"/>
            <ac:spMk id="7" creationId="{420018F8-60F4-5C10-63CE-FF053FD7FB9F}"/>
          </ac:spMkLst>
        </pc:spChg>
        <pc:spChg chg="add del mod ord">
          <ac:chgData name="Alexandre Martins de Souza" userId="94c56585407493ab" providerId="LiveId" clId="{9DB31A21-B5BB-44EA-AAE5-900D585F07F1}" dt="2023-06-06T18:52:14.368" v="12786" actId="478"/>
          <ac:spMkLst>
            <pc:docMk/>
            <pc:sldMk cId="2803329672" sldId="291"/>
            <ac:spMk id="8" creationId="{4A197151-0637-1BFD-D133-ACFDF59EDD32}"/>
          </ac:spMkLst>
        </pc:spChg>
        <pc:spChg chg="add del mod ord">
          <ac:chgData name="Alexandre Martins de Souza" userId="94c56585407493ab" providerId="LiveId" clId="{9DB31A21-B5BB-44EA-AAE5-900D585F07F1}" dt="2023-06-06T18:52:14.368" v="12786" actId="478"/>
          <ac:spMkLst>
            <pc:docMk/>
            <pc:sldMk cId="2803329672" sldId="291"/>
            <ac:spMk id="9" creationId="{84F3BB4A-55EB-94F9-F715-EE40649A0059}"/>
          </ac:spMkLst>
        </pc:spChg>
        <pc:spChg chg="add del mod ord">
          <ac:chgData name="Alexandre Martins de Souza" userId="94c56585407493ab" providerId="LiveId" clId="{9DB31A21-B5BB-44EA-AAE5-900D585F07F1}" dt="2023-06-06T18:52:14.368" v="12786" actId="478"/>
          <ac:spMkLst>
            <pc:docMk/>
            <pc:sldMk cId="2803329672" sldId="291"/>
            <ac:spMk id="10" creationId="{69A285EC-D760-B9E2-1EAC-4BE870152DFF}"/>
          </ac:spMkLst>
        </pc:spChg>
        <pc:spChg chg="add del mod ord">
          <ac:chgData name="Alexandre Martins de Souza" userId="94c56585407493ab" providerId="LiveId" clId="{9DB31A21-B5BB-44EA-AAE5-900D585F07F1}" dt="2023-06-06T18:52:14.368" v="12786" actId="478"/>
          <ac:spMkLst>
            <pc:docMk/>
            <pc:sldMk cId="2803329672" sldId="291"/>
            <ac:spMk id="11" creationId="{864E8A1F-788C-F23E-1E08-06168A896B8E}"/>
          </ac:spMkLst>
        </pc:spChg>
        <pc:spChg chg="add mod ord">
          <ac:chgData name="Alexandre Martins de Souza" userId="94c56585407493ab" providerId="LiveId" clId="{9DB31A21-B5BB-44EA-AAE5-900D585F07F1}" dt="2023-06-06T19:06:45.579" v="12937" actId="1076"/>
          <ac:spMkLst>
            <pc:docMk/>
            <pc:sldMk cId="2803329672" sldId="291"/>
            <ac:spMk id="12" creationId="{146AA9CD-839F-D3FE-FE2B-B9803BC801B3}"/>
          </ac:spMkLst>
        </pc:spChg>
        <pc:spChg chg="mod">
          <ac:chgData name="Alexandre Martins de Souza" userId="94c56585407493ab" providerId="LiveId" clId="{9DB31A21-B5BB-44EA-AAE5-900D585F07F1}" dt="2023-06-06T18:50:47.662" v="12741" actId="20577"/>
          <ac:spMkLst>
            <pc:docMk/>
            <pc:sldMk cId="2803329672" sldId="291"/>
            <ac:spMk id="14" creationId="{4E29B8BA-5506-924A-0588-E00CE2149F2C}"/>
          </ac:spMkLst>
        </pc:spChg>
        <pc:spChg chg="add mod">
          <ac:chgData name="Alexandre Martins de Souza" userId="94c56585407493ab" providerId="LiveId" clId="{9DB31A21-B5BB-44EA-AAE5-900D585F07F1}" dt="2023-06-06T19:06:45.579" v="12937" actId="1076"/>
          <ac:spMkLst>
            <pc:docMk/>
            <pc:sldMk cId="2803329672" sldId="291"/>
            <ac:spMk id="25" creationId="{667F3360-D5A2-868F-BBBB-90D575958483}"/>
          </ac:spMkLst>
        </pc:spChg>
        <pc:spChg chg="add mod">
          <ac:chgData name="Alexandre Martins de Souza" userId="94c56585407493ab" providerId="LiveId" clId="{9DB31A21-B5BB-44EA-AAE5-900D585F07F1}" dt="2023-06-06T19:06:45.579" v="12937" actId="1076"/>
          <ac:spMkLst>
            <pc:docMk/>
            <pc:sldMk cId="2803329672" sldId="291"/>
            <ac:spMk id="27" creationId="{99F3EA42-7224-A79F-BEB1-6AF94E84DD76}"/>
          </ac:spMkLst>
        </pc:spChg>
        <pc:spChg chg="add mod">
          <ac:chgData name="Alexandre Martins de Souza" userId="94c56585407493ab" providerId="LiveId" clId="{9DB31A21-B5BB-44EA-AAE5-900D585F07F1}" dt="2023-06-06T19:06:45.579" v="12937" actId="1076"/>
          <ac:spMkLst>
            <pc:docMk/>
            <pc:sldMk cId="2803329672" sldId="291"/>
            <ac:spMk id="31" creationId="{97AD1ECE-9716-612E-75C6-E0230B5A1B2C}"/>
          </ac:spMkLst>
        </pc:spChg>
        <pc:spChg chg="add mod">
          <ac:chgData name="Alexandre Martins de Souza" userId="94c56585407493ab" providerId="LiveId" clId="{9DB31A21-B5BB-44EA-AAE5-900D585F07F1}" dt="2023-06-06T19:06:45.579" v="12937" actId="1076"/>
          <ac:spMkLst>
            <pc:docMk/>
            <pc:sldMk cId="2803329672" sldId="291"/>
            <ac:spMk id="34" creationId="{4FBA2775-A86E-639B-185E-00A34465F50A}"/>
          </ac:spMkLst>
        </pc:spChg>
        <pc:spChg chg="add mod">
          <ac:chgData name="Alexandre Martins de Souza" userId="94c56585407493ab" providerId="LiveId" clId="{9DB31A21-B5BB-44EA-AAE5-900D585F07F1}" dt="2023-06-06T19:06:45.579" v="12937" actId="1076"/>
          <ac:spMkLst>
            <pc:docMk/>
            <pc:sldMk cId="2803329672" sldId="291"/>
            <ac:spMk id="43" creationId="{2336E7E6-24D7-E29D-CCD0-8A0BBD919F8E}"/>
          </ac:spMkLst>
        </pc:spChg>
        <pc:spChg chg="add mod">
          <ac:chgData name="Alexandre Martins de Souza" userId="94c56585407493ab" providerId="LiveId" clId="{9DB31A21-B5BB-44EA-AAE5-900D585F07F1}" dt="2023-06-06T19:06:45.579" v="12937" actId="1076"/>
          <ac:spMkLst>
            <pc:docMk/>
            <pc:sldMk cId="2803329672" sldId="291"/>
            <ac:spMk id="44" creationId="{FB4F1579-8D58-0A3C-34C3-DEECEBCE91E9}"/>
          </ac:spMkLst>
        </pc:spChg>
        <pc:spChg chg="add mod">
          <ac:chgData name="Alexandre Martins de Souza" userId="94c56585407493ab" providerId="LiveId" clId="{9DB31A21-B5BB-44EA-AAE5-900D585F07F1}" dt="2023-06-06T19:06:45.579" v="12937" actId="1076"/>
          <ac:spMkLst>
            <pc:docMk/>
            <pc:sldMk cId="2803329672" sldId="291"/>
            <ac:spMk id="45" creationId="{8A49893B-D0C0-AD3F-194F-F8893C80A924}"/>
          </ac:spMkLst>
        </pc:spChg>
        <pc:spChg chg="add mod">
          <ac:chgData name="Alexandre Martins de Souza" userId="94c56585407493ab" providerId="LiveId" clId="{9DB31A21-B5BB-44EA-AAE5-900D585F07F1}" dt="2023-06-06T19:06:45.579" v="12937" actId="1076"/>
          <ac:spMkLst>
            <pc:docMk/>
            <pc:sldMk cId="2803329672" sldId="291"/>
            <ac:spMk id="46" creationId="{0AF236A6-2E25-EA75-5B97-FE1F5E40C896}"/>
          </ac:spMkLst>
        </pc:spChg>
        <pc:spChg chg="add mod">
          <ac:chgData name="Alexandre Martins de Souza" userId="94c56585407493ab" providerId="LiveId" clId="{9DB31A21-B5BB-44EA-AAE5-900D585F07F1}" dt="2023-06-06T19:06:45.579" v="12937" actId="1076"/>
          <ac:spMkLst>
            <pc:docMk/>
            <pc:sldMk cId="2803329672" sldId="291"/>
            <ac:spMk id="47" creationId="{54E7622C-D1B1-C0A0-00EB-EE5DBF9E9D68}"/>
          </ac:spMkLst>
        </pc:spChg>
        <pc:spChg chg="add mod">
          <ac:chgData name="Alexandre Martins de Souza" userId="94c56585407493ab" providerId="LiveId" clId="{9DB31A21-B5BB-44EA-AAE5-900D585F07F1}" dt="2023-06-06T19:06:45.579" v="12937" actId="1076"/>
          <ac:spMkLst>
            <pc:docMk/>
            <pc:sldMk cId="2803329672" sldId="291"/>
            <ac:spMk id="48" creationId="{47FAB89F-63DC-6D25-E9F7-253FBF328744}"/>
          </ac:spMkLst>
        </pc:spChg>
        <pc:spChg chg="add mod">
          <ac:chgData name="Alexandre Martins de Souza" userId="94c56585407493ab" providerId="LiveId" clId="{9DB31A21-B5BB-44EA-AAE5-900D585F07F1}" dt="2023-06-06T19:06:45.579" v="12937" actId="1076"/>
          <ac:spMkLst>
            <pc:docMk/>
            <pc:sldMk cId="2803329672" sldId="291"/>
            <ac:spMk id="49" creationId="{4FF94F61-F85B-ED1D-5CF8-7399B82E3324}"/>
          </ac:spMkLst>
        </pc:spChg>
        <pc:spChg chg="add mod">
          <ac:chgData name="Alexandre Martins de Souza" userId="94c56585407493ab" providerId="LiveId" clId="{9DB31A21-B5BB-44EA-AAE5-900D585F07F1}" dt="2023-06-06T19:06:45.579" v="12937" actId="1076"/>
          <ac:spMkLst>
            <pc:docMk/>
            <pc:sldMk cId="2803329672" sldId="291"/>
            <ac:spMk id="50" creationId="{C154A53B-5A84-59CA-E1D4-6596DCB5AEEA}"/>
          </ac:spMkLst>
        </pc:spChg>
        <pc:spChg chg="add mod">
          <ac:chgData name="Alexandre Martins de Souza" userId="94c56585407493ab" providerId="LiveId" clId="{9DB31A21-B5BB-44EA-AAE5-900D585F07F1}" dt="2023-06-06T19:06:57.164" v="12940" actId="1076"/>
          <ac:spMkLst>
            <pc:docMk/>
            <pc:sldMk cId="2803329672" sldId="291"/>
            <ac:spMk id="51" creationId="{0A49FF96-DF41-359B-DEF0-47D1E721B3DF}"/>
          </ac:spMkLst>
        </pc:spChg>
        <pc:spChg chg="add mod">
          <ac:chgData name="Alexandre Martins de Souza" userId="94c56585407493ab" providerId="LiveId" clId="{9DB31A21-B5BB-44EA-AAE5-900D585F07F1}" dt="2023-06-06T19:06:58.880" v="12941" actId="1076"/>
          <ac:spMkLst>
            <pc:docMk/>
            <pc:sldMk cId="2803329672" sldId="291"/>
            <ac:spMk id="52" creationId="{FED13549-C022-EBCC-F8B1-FA9D427581CB}"/>
          </ac:spMkLst>
        </pc:spChg>
        <pc:spChg chg="add mod">
          <ac:chgData name="Alexandre Martins de Souza" userId="94c56585407493ab" providerId="LiveId" clId="{9DB31A21-B5BB-44EA-AAE5-900D585F07F1}" dt="2023-06-06T19:06:51.365" v="12939" actId="1076"/>
          <ac:spMkLst>
            <pc:docMk/>
            <pc:sldMk cId="2803329672" sldId="291"/>
            <ac:spMk id="53" creationId="{35DCF0DE-418E-C140-DEFF-169836D5E7AE}"/>
          </ac:spMkLst>
        </pc:spChg>
        <pc:cxnChg chg="add mod">
          <ac:chgData name="Alexandre Martins de Souza" userId="94c56585407493ab" providerId="LiveId" clId="{9DB31A21-B5BB-44EA-AAE5-900D585F07F1}" dt="2023-06-06T19:06:45.579" v="12937" actId="1076"/>
          <ac:cxnSpMkLst>
            <pc:docMk/>
            <pc:sldMk cId="2803329672" sldId="291"/>
            <ac:cxnSpMk id="15" creationId="{52ABB25C-BF18-48D4-58AD-AF8D105B6E44}"/>
          </ac:cxnSpMkLst>
        </pc:cxnChg>
        <pc:cxnChg chg="add mod">
          <ac:chgData name="Alexandre Martins de Souza" userId="94c56585407493ab" providerId="LiveId" clId="{9DB31A21-B5BB-44EA-AAE5-900D585F07F1}" dt="2023-06-06T19:06:45.579" v="12937" actId="1076"/>
          <ac:cxnSpMkLst>
            <pc:docMk/>
            <pc:sldMk cId="2803329672" sldId="291"/>
            <ac:cxnSpMk id="16" creationId="{34F270A6-63F8-CFE7-57FA-44A80F37E9EA}"/>
          </ac:cxnSpMkLst>
        </pc:cxnChg>
        <pc:cxnChg chg="add del mod">
          <ac:chgData name="Alexandre Martins de Souza" userId="94c56585407493ab" providerId="LiveId" clId="{9DB31A21-B5BB-44EA-AAE5-900D585F07F1}" dt="2023-06-06T18:58:35.430" v="12829" actId="478"/>
          <ac:cxnSpMkLst>
            <pc:docMk/>
            <pc:sldMk cId="2803329672" sldId="291"/>
            <ac:cxnSpMk id="18" creationId="{784DE166-A1E4-B996-81D1-57219AB65D0F}"/>
          </ac:cxnSpMkLst>
        </pc:cxnChg>
        <pc:cxnChg chg="add mod ord">
          <ac:chgData name="Alexandre Martins de Souza" userId="94c56585407493ab" providerId="LiveId" clId="{9DB31A21-B5BB-44EA-AAE5-900D585F07F1}" dt="2023-06-06T19:06:45.579" v="12937" actId="1076"/>
          <ac:cxnSpMkLst>
            <pc:docMk/>
            <pc:sldMk cId="2803329672" sldId="291"/>
            <ac:cxnSpMk id="22" creationId="{BC73D4BC-A15E-E041-8706-4FA96C36B837}"/>
          </ac:cxnSpMkLst>
        </pc:cxnChg>
        <pc:cxnChg chg="add mod">
          <ac:chgData name="Alexandre Martins de Souza" userId="94c56585407493ab" providerId="LiveId" clId="{9DB31A21-B5BB-44EA-AAE5-900D585F07F1}" dt="2023-06-06T19:06:45.579" v="12937" actId="1076"/>
          <ac:cxnSpMkLst>
            <pc:docMk/>
            <pc:sldMk cId="2803329672" sldId="291"/>
            <ac:cxnSpMk id="29" creationId="{C591A17B-26AD-A341-5DCC-C15F5DF67C18}"/>
          </ac:cxnSpMkLst>
        </pc:cxnChg>
        <pc:cxnChg chg="add mod">
          <ac:chgData name="Alexandre Martins de Souza" userId="94c56585407493ab" providerId="LiveId" clId="{9DB31A21-B5BB-44EA-AAE5-900D585F07F1}" dt="2023-06-06T19:06:45.579" v="12937" actId="1076"/>
          <ac:cxnSpMkLst>
            <pc:docMk/>
            <pc:sldMk cId="2803329672" sldId="291"/>
            <ac:cxnSpMk id="30" creationId="{7BDB24EB-4BBA-F141-B092-6295B2AFD48D}"/>
          </ac:cxnSpMkLst>
        </pc:cxnChg>
        <pc:cxnChg chg="add mod">
          <ac:chgData name="Alexandre Martins de Souza" userId="94c56585407493ab" providerId="LiveId" clId="{9DB31A21-B5BB-44EA-AAE5-900D585F07F1}" dt="2023-06-06T19:06:45.579" v="12937" actId="1076"/>
          <ac:cxnSpMkLst>
            <pc:docMk/>
            <pc:sldMk cId="2803329672" sldId="291"/>
            <ac:cxnSpMk id="33" creationId="{E962CAA1-6289-E739-1F61-BFD85CDC8635}"/>
          </ac:cxnSpMkLst>
        </pc:cxnChg>
        <pc:cxnChg chg="add mod">
          <ac:chgData name="Alexandre Martins de Souza" userId="94c56585407493ab" providerId="LiveId" clId="{9DB31A21-B5BB-44EA-AAE5-900D585F07F1}" dt="2023-06-06T19:06:45.579" v="12937" actId="1076"/>
          <ac:cxnSpMkLst>
            <pc:docMk/>
            <pc:sldMk cId="2803329672" sldId="291"/>
            <ac:cxnSpMk id="35" creationId="{910B9435-AB2A-192F-A763-FF9E136E8945}"/>
          </ac:cxnSpMkLst>
        </pc:cxnChg>
      </pc:sldChg>
      <pc:sldChg chg="addSp delSp modSp add mod modClrScheme chgLayout">
        <pc:chgData name="Alexandre Martins de Souza" userId="94c56585407493ab" providerId="LiveId" clId="{9DB31A21-B5BB-44EA-AAE5-900D585F07F1}" dt="2023-06-07T18:06:21.143" v="17955" actId="1076"/>
        <pc:sldMkLst>
          <pc:docMk/>
          <pc:sldMk cId="95456800" sldId="292"/>
        </pc:sldMkLst>
        <pc:spChg chg="del">
          <ac:chgData name="Alexandre Martins de Souza" userId="94c56585407493ab" providerId="LiveId" clId="{9DB31A21-B5BB-44EA-AAE5-900D585F07F1}" dt="2023-06-06T19:07:27.532" v="12944" actId="478"/>
          <ac:spMkLst>
            <pc:docMk/>
            <pc:sldMk cId="95456800" sldId="292"/>
            <ac:spMk id="2" creationId="{46FA0CCB-8AE7-418C-2CB9-8A908AB1C906}"/>
          </ac:spMkLst>
        </pc:spChg>
        <pc:spChg chg="add del mod">
          <ac:chgData name="Alexandre Martins de Souza" userId="94c56585407493ab" providerId="LiveId" clId="{9DB31A21-B5BB-44EA-AAE5-900D585F07F1}" dt="2023-06-06T19:09:35.058" v="12974" actId="478"/>
          <ac:spMkLst>
            <pc:docMk/>
            <pc:sldMk cId="95456800" sldId="292"/>
            <ac:spMk id="4" creationId="{427173B4-AF8D-6D43-43FE-F0685423E42F}"/>
          </ac:spMkLst>
        </pc:spChg>
        <pc:spChg chg="add mod topLvl">
          <ac:chgData name="Alexandre Martins de Souza" userId="94c56585407493ab" providerId="LiveId" clId="{9DB31A21-B5BB-44EA-AAE5-900D585F07F1}" dt="2023-06-07T18:06:21.143" v="17955" actId="1076"/>
          <ac:spMkLst>
            <pc:docMk/>
            <pc:sldMk cId="95456800" sldId="292"/>
            <ac:spMk id="11" creationId="{0407FAE2-A084-02C4-F0CD-8DC0E30A5BA5}"/>
          </ac:spMkLst>
        </pc:spChg>
        <pc:spChg chg="del">
          <ac:chgData name="Alexandre Martins de Souza" userId="94c56585407493ab" providerId="LiveId" clId="{9DB31A21-B5BB-44EA-AAE5-900D585F07F1}" dt="2023-06-06T19:07:40.362" v="12949" actId="478"/>
          <ac:spMkLst>
            <pc:docMk/>
            <pc:sldMk cId="95456800" sldId="292"/>
            <ac:spMk id="12" creationId="{146AA9CD-839F-D3FE-FE2B-B9803BC801B3}"/>
          </ac:spMkLst>
        </pc:spChg>
        <pc:spChg chg="add mod topLvl">
          <ac:chgData name="Alexandre Martins de Souza" userId="94c56585407493ab" providerId="LiveId" clId="{9DB31A21-B5BB-44EA-AAE5-900D585F07F1}" dt="2023-06-06T21:27:00.899" v="15349" actId="1076"/>
          <ac:spMkLst>
            <pc:docMk/>
            <pc:sldMk cId="95456800" sldId="292"/>
            <ac:spMk id="13" creationId="{7BABA271-1B1E-B3A9-F248-D724B1A61990}"/>
          </ac:spMkLst>
        </pc:spChg>
        <pc:spChg chg="mod">
          <ac:chgData name="Alexandre Martins de Souza" userId="94c56585407493ab" providerId="LiveId" clId="{9DB31A21-B5BB-44EA-AAE5-900D585F07F1}" dt="2023-06-06T21:27:39.487" v="15354" actId="1076"/>
          <ac:spMkLst>
            <pc:docMk/>
            <pc:sldMk cId="95456800" sldId="292"/>
            <ac:spMk id="14" creationId="{4E29B8BA-5506-924A-0588-E00CE2149F2C}"/>
          </ac:spMkLst>
        </pc:spChg>
        <pc:spChg chg="add mod">
          <ac:chgData name="Alexandre Martins de Souza" userId="94c56585407493ab" providerId="LiveId" clId="{9DB31A21-B5BB-44EA-AAE5-900D585F07F1}" dt="2023-06-06T19:10:41.407" v="12983" actId="164"/>
          <ac:spMkLst>
            <pc:docMk/>
            <pc:sldMk cId="95456800" sldId="292"/>
            <ac:spMk id="17" creationId="{FA2ACA0E-8D49-B86C-E7D3-01D588232A2F}"/>
          </ac:spMkLst>
        </pc:spChg>
        <pc:spChg chg="add mod">
          <ac:chgData name="Alexandre Martins de Souza" userId="94c56585407493ab" providerId="LiveId" clId="{9DB31A21-B5BB-44EA-AAE5-900D585F07F1}" dt="2023-06-06T19:10:27.235" v="12982" actId="164"/>
          <ac:spMkLst>
            <pc:docMk/>
            <pc:sldMk cId="95456800" sldId="292"/>
            <ac:spMk id="18" creationId="{ADF7E250-E77A-F9F3-1F0D-8803AEEB6F8E}"/>
          </ac:spMkLst>
        </pc:spChg>
        <pc:spChg chg="add mod">
          <ac:chgData name="Alexandre Martins de Souza" userId="94c56585407493ab" providerId="LiveId" clId="{9DB31A21-B5BB-44EA-AAE5-900D585F07F1}" dt="2023-06-06T19:11:02.610" v="12989" actId="164"/>
          <ac:spMkLst>
            <pc:docMk/>
            <pc:sldMk cId="95456800" sldId="292"/>
            <ac:spMk id="19" creationId="{BE38429A-A6D6-E21B-7B3A-B99DAAD19660}"/>
          </ac:spMkLst>
        </pc:spChg>
        <pc:spChg chg="add mod">
          <ac:chgData name="Alexandre Martins de Souza" userId="94c56585407493ab" providerId="LiveId" clId="{9DB31A21-B5BB-44EA-AAE5-900D585F07F1}" dt="2023-06-06T19:11:02.610" v="12989" actId="164"/>
          <ac:spMkLst>
            <pc:docMk/>
            <pc:sldMk cId="95456800" sldId="292"/>
            <ac:spMk id="20" creationId="{68181D9A-846D-D7DB-5996-43445B3D3541}"/>
          </ac:spMkLst>
        </pc:spChg>
        <pc:spChg chg="add mod topLvl">
          <ac:chgData name="Alexandre Martins de Souza" userId="94c56585407493ab" providerId="LiveId" clId="{9DB31A21-B5BB-44EA-AAE5-900D585F07F1}" dt="2023-06-06T21:25:40.573" v="15334" actId="165"/>
          <ac:spMkLst>
            <pc:docMk/>
            <pc:sldMk cId="95456800" sldId="292"/>
            <ac:spMk id="21" creationId="{098E857A-CC70-EB3F-ACC6-CC0D8A11CD44}"/>
          </ac:spMkLst>
        </pc:spChg>
        <pc:spChg chg="add mod">
          <ac:chgData name="Alexandre Martins de Souza" userId="94c56585407493ab" providerId="LiveId" clId="{9DB31A21-B5BB-44EA-AAE5-900D585F07F1}" dt="2023-06-06T19:10:27.235" v="12982" actId="164"/>
          <ac:spMkLst>
            <pc:docMk/>
            <pc:sldMk cId="95456800" sldId="292"/>
            <ac:spMk id="23" creationId="{49610C6D-E72D-C008-6A47-F506DB46C5C5}"/>
          </ac:spMkLst>
        </pc:spChg>
        <pc:spChg chg="add mod">
          <ac:chgData name="Alexandre Martins de Souza" userId="94c56585407493ab" providerId="LiveId" clId="{9DB31A21-B5BB-44EA-AAE5-900D585F07F1}" dt="2023-06-06T19:11:02.610" v="12989" actId="164"/>
          <ac:spMkLst>
            <pc:docMk/>
            <pc:sldMk cId="95456800" sldId="292"/>
            <ac:spMk id="24" creationId="{490EC2F4-8251-1F8E-D848-5689BC299A35}"/>
          </ac:spMkLst>
        </pc:spChg>
        <pc:spChg chg="del">
          <ac:chgData name="Alexandre Martins de Souza" userId="94c56585407493ab" providerId="LiveId" clId="{9DB31A21-B5BB-44EA-AAE5-900D585F07F1}" dt="2023-06-06T19:07:40.362" v="12949" actId="478"/>
          <ac:spMkLst>
            <pc:docMk/>
            <pc:sldMk cId="95456800" sldId="292"/>
            <ac:spMk id="25" creationId="{667F3360-D5A2-868F-BBBB-90D575958483}"/>
          </ac:spMkLst>
        </pc:spChg>
        <pc:spChg chg="add mod">
          <ac:chgData name="Alexandre Martins de Souza" userId="94c56585407493ab" providerId="LiveId" clId="{9DB31A21-B5BB-44EA-AAE5-900D585F07F1}" dt="2023-06-06T19:11:02.610" v="12989" actId="164"/>
          <ac:spMkLst>
            <pc:docMk/>
            <pc:sldMk cId="95456800" sldId="292"/>
            <ac:spMk id="26" creationId="{E6B20CDB-69FD-E9AE-B01A-83B47CA80DB4}"/>
          </ac:spMkLst>
        </pc:spChg>
        <pc:spChg chg="del">
          <ac:chgData name="Alexandre Martins de Souza" userId="94c56585407493ab" providerId="LiveId" clId="{9DB31A21-B5BB-44EA-AAE5-900D585F07F1}" dt="2023-06-06T19:07:40.362" v="12949" actId="478"/>
          <ac:spMkLst>
            <pc:docMk/>
            <pc:sldMk cId="95456800" sldId="292"/>
            <ac:spMk id="27" creationId="{99F3EA42-7224-A79F-BEB1-6AF94E84DD76}"/>
          </ac:spMkLst>
        </pc:spChg>
        <pc:spChg chg="add mod">
          <ac:chgData name="Alexandre Martins de Souza" userId="94c56585407493ab" providerId="LiveId" clId="{9DB31A21-B5BB-44EA-AAE5-900D585F07F1}" dt="2023-06-06T19:10:27.235" v="12982" actId="164"/>
          <ac:spMkLst>
            <pc:docMk/>
            <pc:sldMk cId="95456800" sldId="292"/>
            <ac:spMk id="28" creationId="{9B6FED8C-C920-D3FB-E266-116821EC85DA}"/>
          </ac:spMkLst>
        </pc:spChg>
        <pc:spChg chg="del">
          <ac:chgData name="Alexandre Martins de Souza" userId="94c56585407493ab" providerId="LiveId" clId="{9DB31A21-B5BB-44EA-AAE5-900D585F07F1}" dt="2023-06-06T19:07:40.362" v="12949" actId="478"/>
          <ac:spMkLst>
            <pc:docMk/>
            <pc:sldMk cId="95456800" sldId="292"/>
            <ac:spMk id="31" creationId="{97AD1ECE-9716-612E-75C6-E0230B5A1B2C}"/>
          </ac:spMkLst>
        </pc:spChg>
        <pc:spChg chg="add mod topLvl">
          <ac:chgData name="Alexandre Martins de Souza" userId="94c56585407493ab" providerId="LiveId" clId="{9DB31A21-B5BB-44EA-AAE5-900D585F07F1}" dt="2023-06-06T21:26:58.256" v="15348" actId="1076"/>
          <ac:spMkLst>
            <pc:docMk/>
            <pc:sldMk cId="95456800" sldId="292"/>
            <ac:spMk id="32" creationId="{ED4C0518-3DF3-21AB-989C-C7A8788160D2}"/>
          </ac:spMkLst>
        </pc:spChg>
        <pc:spChg chg="del">
          <ac:chgData name="Alexandre Martins de Souza" userId="94c56585407493ab" providerId="LiveId" clId="{9DB31A21-B5BB-44EA-AAE5-900D585F07F1}" dt="2023-06-06T19:07:40.362" v="12949" actId="478"/>
          <ac:spMkLst>
            <pc:docMk/>
            <pc:sldMk cId="95456800" sldId="292"/>
            <ac:spMk id="34" creationId="{4FBA2775-A86E-639B-185E-00A34465F50A}"/>
          </ac:spMkLst>
        </pc:spChg>
        <pc:spChg chg="add mod topLvl">
          <ac:chgData name="Alexandre Martins de Souza" userId="94c56585407493ab" providerId="LiveId" clId="{9DB31A21-B5BB-44EA-AAE5-900D585F07F1}" dt="2023-06-06T21:26:58.256" v="15348" actId="1076"/>
          <ac:spMkLst>
            <pc:docMk/>
            <pc:sldMk cId="95456800" sldId="292"/>
            <ac:spMk id="36" creationId="{675D87BD-90B4-62A5-4DA2-6207246151DD}"/>
          </ac:spMkLst>
        </pc:spChg>
        <pc:spChg chg="add mod">
          <ac:chgData name="Alexandre Martins de Souza" userId="94c56585407493ab" providerId="LiveId" clId="{9DB31A21-B5BB-44EA-AAE5-900D585F07F1}" dt="2023-06-06T19:10:27.235" v="12982" actId="164"/>
          <ac:spMkLst>
            <pc:docMk/>
            <pc:sldMk cId="95456800" sldId="292"/>
            <ac:spMk id="37" creationId="{41D9A0AB-2753-09B2-5E2A-3897EB17E169}"/>
          </ac:spMkLst>
        </pc:spChg>
        <pc:spChg chg="add mod">
          <ac:chgData name="Alexandre Martins de Souza" userId="94c56585407493ab" providerId="LiveId" clId="{9DB31A21-B5BB-44EA-AAE5-900D585F07F1}" dt="2023-06-06T19:11:02.610" v="12989" actId="164"/>
          <ac:spMkLst>
            <pc:docMk/>
            <pc:sldMk cId="95456800" sldId="292"/>
            <ac:spMk id="38" creationId="{C96B30F4-FD86-F2D1-369F-CB2F752C287E}"/>
          </ac:spMkLst>
        </pc:spChg>
        <pc:spChg chg="add mod topLvl">
          <ac:chgData name="Alexandre Martins de Souza" userId="94c56585407493ab" providerId="LiveId" clId="{9DB31A21-B5BB-44EA-AAE5-900D585F07F1}" dt="2023-06-06T21:26:58.256" v="15348" actId="1076"/>
          <ac:spMkLst>
            <pc:docMk/>
            <pc:sldMk cId="95456800" sldId="292"/>
            <ac:spMk id="39" creationId="{CFC97E41-DC05-C9F3-B8EB-A91FD2992E1D}"/>
          </ac:spMkLst>
        </pc:spChg>
        <pc:spChg chg="add mod">
          <ac:chgData name="Alexandre Martins de Souza" userId="94c56585407493ab" providerId="LiveId" clId="{9DB31A21-B5BB-44EA-AAE5-900D585F07F1}" dt="2023-06-06T19:10:27.235" v="12982" actId="164"/>
          <ac:spMkLst>
            <pc:docMk/>
            <pc:sldMk cId="95456800" sldId="292"/>
            <ac:spMk id="40" creationId="{985D4D0F-C762-F464-8AA1-9E44F48A9D5A}"/>
          </ac:spMkLst>
        </pc:spChg>
        <pc:spChg chg="add mod">
          <ac:chgData name="Alexandre Martins de Souza" userId="94c56585407493ab" providerId="LiveId" clId="{9DB31A21-B5BB-44EA-AAE5-900D585F07F1}" dt="2023-06-06T19:11:02.610" v="12989" actId="164"/>
          <ac:spMkLst>
            <pc:docMk/>
            <pc:sldMk cId="95456800" sldId="292"/>
            <ac:spMk id="41" creationId="{2D2E9411-EA14-10BE-EAFF-02C341E61502}"/>
          </ac:spMkLst>
        </pc:spChg>
        <pc:spChg chg="add mod topLvl">
          <ac:chgData name="Alexandre Martins de Souza" userId="94c56585407493ab" providerId="LiveId" clId="{9DB31A21-B5BB-44EA-AAE5-900D585F07F1}" dt="2023-06-06T21:26:58.256" v="15348" actId="1076"/>
          <ac:spMkLst>
            <pc:docMk/>
            <pc:sldMk cId="95456800" sldId="292"/>
            <ac:spMk id="42" creationId="{90CB6501-63F8-E740-9016-DE1A425DF7CA}"/>
          </ac:spMkLst>
        </pc:spChg>
        <pc:spChg chg="del">
          <ac:chgData name="Alexandre Martins de Souza" userId="94c56585407493ab" providerId="LiveId" clId="{9DB31A21-B5BB-44EA-AAE5-900D585F07F1}" dt="2023-06-06T19:07:40.362" v="12949" actId="478"/>
          <ac:spMkLst>
            <pc:docMk/>
            <pc:sldMk cId="95456800" sldId="292"/>
            <ac:spMk id="43" creationId="{2336E7E6-24D7-E29D-CCD0-8A0BBD919F8E}"/>
          </ac:spMkLst>
        </pc:spChg>
        <pc:spChg chg="del">
          <ac:chgData name="Alexandre Martins de Souza" userId="94c56585407493ab" providerId="LiveId" clId="{9DB31A21-B5BB-44EA-AAE5-900D585F07F1}" dt="2023-06-06T19:07:40.362" v="12949" actId="478"/>
          <ac:spMkLst>
            <pc:docMk/>
            <pc:sldMk cId="95456800" sldId="292"/>
            <ac:spMk id="44" creationId="{FB4F1579-8D58-0A3C-34C3-DEECEBCE91E9}"/>
          </ac:spMkLst>
        </pc:spChg>
        <pc:spChg chg="del">
          <ac:chgData name="Alexandre Martins de Souza" userId="94c56585407493ab" providerId="LiveId" clId="{9DB31A21-B5BB-44EA-AAE5-900D585F07F1}" dt="2023-06-06T19:07:40.362" v="12949" actId="478"/>
          <ac:spMkLst>
            <pc:docMk/>
            <pc:sldMk cId="95456800" sldId="292"/>
            <ac:spMk id="45" creationId="{8A49893B-D0C0-AD3F-194F-F8893C80A924}"/>
          </ac:spMkLst>
        </pc:spChg>
        <pc:spChg chg="del">
          <ac:chgData name="Alexandre Martins de Souza" userId="94c56585407493ab" providerId="LiveId" clId="{9DB31A21-B5BB-44EA-AAE5-900D585F07F1}" dt="2023-06-06T19:07:40.362" v="12949" actId="478"/>
          <ac:spMkLst>
            <pc:docMk/>
            <pc:sldMk cId="95456800" sldId="292"/>
            <ac:spMk id="46" creationId="{0AF236A6-2E25-EA75-5B97-FE1F5E40C896}"/>
          </ac:spMkLst>
        </pc:spChg>
        <pc:spChg chg="del">
          <ac:chgData name="Alexandre Martins de Souza" userId="94c56585407493ab" providerId="LiveId" clId="{9DB31A21-B5BB-44EA-AAE5-900D585F07F1}" dt="2023-06-06T19:07:40.362" v="12949" actId="478"/>
          <ac:spMkLst>
            <pc:docMk/>
            <pc:sldMk cId="95456800" sldId="292"/>
            <ac:spMk id="47" creationId="{54E7622C-D1B1-C0A0-00EB-EE5DBF9E9D68}"/>
          </ac:spMkLst>
        </pc:spChg>
        <pc:spChg chg="del">
          <ac:chgData name="Alexandre Martins de Souza" userId="94c56585407493ab" providerId="LiveId" clId="{9DB31A21-B5BB-44EA-AAE5-900D585F07F1}" dt="2023-06-06T19:07:40.362" v="12949" actId="478"/>
          <ac:spMkLst>
            <pc:docMk/>
            <pc:sldMk cId="95456800" sldId="292"/>
            <ac:spMk id="48" creationId="{47FAB89F-63DC-6D25-E9F7-253FBF328744}"/>
          </ac:spMkLst>
        </pc:spChg>
        <pc:spChg chg="del">
          <ac:chgData name="Alexandre Martins de Souza" userId="94c56585407493ab" providerId="LiveId" clId="{9DB31A21-B5BB-44EA-AAE5-900D585F07F1}" dt="2023-06-06T19:07:40.362" v="12949" actId="478"/>
          <ac:spMkLst>
            <pc:docMk/>
            <pc:sldMk cId="95456800" sldId="292"/>
            <ac:spMk id="49" creationId="{4FF94F61-F85B-ED1D-5CF8-7399B82E3324}"/>
          </ac:spMkLst>
        </pc:spChg>
        <pc:spChg chg="del">
          <ac:chgData name="Alexandre Martins de Souza" userId="94c56585407493ab" providerId="LiveId" clId="{9DB31A21-B5BB-44EA-AAE5-900D585F07F1}" dt="2023-06-06T19:07:40.362" v="12949" actId="478"/>
          <ac:spMkLst>
            <pc:docMk/>
            <pc:sldMk cId="95456800" sldId="292"/>
            <ac:spMk id="50" creationId="{C154A53B-5A84-59CA-E1D4-6596DCB5AEEA}"/>
          </ac:spMkLst>
        </pc:spChg>
        <pc:spChg chg="del">
          <ac:chgData name="Alexandre Martins de Souza" userId="94c56585407493ab" providerId="LiveId" clId="{9DB31A21-B5BB-44EA-AAE5-900D585F07F1}" dt="2023-06-06T19:07:40.362" v="12949" actId="478"/>
          <ac:spMkLst>
            <pc:docMk/>
            <pc:sldMk cId="95456800" sldId="292"/>
            <ac:spMk id="51" creationId="{0A49FF96-DF41-359B-DEF0-47D1E721B3DF}"/>
          </ac:spMkLst>
        </pc:spChg>
        <pc:spChg chg="del">
          <ac:chgData name="Alexandre Martins de Souza" userId="94c56585407493ab" providerId="LiveId" clId="{9DB31A21-B5BB-44EA-AAE5-900D585F07F1}" dt="2023-06-06T19:07:40.362" v="12949" actId="478"/>
          <ac:spMkLst>
            <pc:docMk/>
            <pc:sldMk cId="95456800" sldId="292"/>
            <ac:spMk id="52" creationId="{FED13549-C022-EBCC-F8B1-FA9D427581CB}"/>
          </ac:spMkLst>
        </pc:spChg>
        <pc:spChg chg="del">
          <ac:chgData name="Alexandre Martins de Souza" userId="94c56585407493ab" providerId="LiveId" clId="{9DB31A21-B5BB-44EA-AAE5-900D585F07F1}" dt="2023-06-06T19:07:40.362" v="12949" actId="478"/>
          <ac:spMkLst>
            <pc:docMk/>
            <pc:sldMk cId="95456800" sldId="292"/>
            <ac:spMk id="53" creationId="{35DCF0DE-418E-C140-DEFF-169836D5E7AE}"/>
          </ac:spMkLst>
        </pc:spChg>
        <pc:spChg chg="add mod">
          <ac:chgData name="Alexandre Martins de Souza" userId="94c56585407493ab" providerId="LiveId" clId="{9DB31A21-B5BB-44EA-AAE5-900D585F07F1}" dt="2023-06-06T19:10:27.235" v="12982" actId="164"/>
          <ac:spMkLst>
            <pc:docMk/>
            <pc:sldMk cId="95456800" sldId="292"/>
            <ac:spMk id="54" creationId="{45D435DB-3370-E7EF-B6E6-FA4EBEF98BB5}"/>
          </ac:spMkLst>
        </pc:spChg>
        <pc:spChg chg="add mod">
          <ac:chgData name="Alexandre Martins de Souza" userId="94c56585407493ab" providerId="LiveId" clId="{9DB31A21-B5BB-44EA-AAE5-900D585F07F1}" dt="2023-06-06T19:11:02.610" v="12989" actId="164"/>
          <ac:spMkLst>
            <pc:docMk/>
            <pc:sldMk cId="95456800" sldId="292"/>
            <ac:spMk id="55" creationId="{5094095D-BE0A-C2F4-ECFA-A813998D2292}"/>
          </ac:spMkLst>
        </pc:spChg>
        <pc:spChg chg="add mod">
          <ac:chgData name="Alexandre Martins de Souza" userId="94c56585407493ab" providerId="LiveId" clId="{9DB31A21-B5BB-44EA-AAE5-900D585F07F1}" dt="2023-06-06T19:11:02.610" v="12989" actId="164"/>
          <ac:spMkLst>
            <pc:docMk/>
            <pc:sldMk cId="95456800" sldId="292"/>
            <ac:spMk id="56" creationId="{877F0CDD-755A-4D95-3B67-6E2543FBD02A}"/>
          </ac:spMkLst>
        </pc:spChg>
        <pc:spChg chg="add mod topLvl">
          <ac:chgData name="Alexandre Martins de Souza" userId="94c56585407493ab" providerId="LiveId" clId="{9DB31A21-B5BB-44EA-AAE5-900D585F07F1}" dt="2023-06-06T21:26:58.256" v="15348" actId="1076"/>
          <ac:spMkLst>
            <pc:docMk/>
            <pc:sldMk cId="95456800" sldId="292"/>
            <ac:spMk id="57" creationId="{302A7B54-7315-C7BB-5C66-CD0D4940D448}"/>
          </ac:spMkLst>
        </pc:spChg>
        <pc:spChg chg="add del mod ord">
          <ac:chgData name="Alexandre Martins de Souza" userId="94c56585407493ab" providerId="LiveId" clId="{9DB31A21-B5BB-44EA-AAE5-900D585F07F1}" dt="2023-06-06T19:17:45.969" v="13044" actId="700"/>
          <ac:spMkLst>
            <pc:docMk/>
            <pc:sldMk cId="95456800" sldId="292"/>
            <ac:spMk id="63" creationId="{AB69ED28-783D-6268-7965-C247DAC3A7B3}"/>
          </ac:spMkLst>
        </pc:spChg>
        <pc:spChg chg="add del mod ord">
          <ac:chgData name="Alexandre Martins de Souza" userId="94c56585407493ab" providerId="LiveId" clId="{9DB31A21-B5BB-44EA-AAE5-900D585F07F1}" dt="2023-06-06T19:17:45.969" v="13044" actId="700"/>
          <ac:spMkLst>
            <pc:docMk/>
            <pc:sldMk cId="95456800" sldId="292"/>
            <ac:spMk id="64" creationId="{4DD3C11A-8BB6-2CCF-9229-40DC2C65D1DD}"/>
          </ac:spMkLst>
        </pc:spChg>
        <pc:spChg chg="add del mod ord">
          <ac:chgData name="Alexandre Martins de Souza" userId="94c56585407493ab" providerId="LiveId" clId="{9DB31A21-B5BB-44EA-AAE5-900D585F07F1}" dt="2023-06-06T19:18:02.848" v="13046" actId="700"/>
          <ac:spMkLst>
            <pc:docMk/>
            <pc:sldMk cId="95456800" sldId="292"/>
            <ac:spMk id="65" creationId="{ED32748D-6DB6-B44A-1E06-C3D55FCE715F}"/>
          </ac:spMkLst>
        </pc:spChg>
        <pc:spChg chg="add del mod ord">
          <ac:chgData name="Alexandre Martins de Souza" userId="94c56585407493ab" providerId="LiveId" clId="{9DB31A21-B5BB-44EA-AAE5-900D585F07F1}" dt="2023-06-06T19:18:02.848" v="13046" actId="700"/>
          <ac:spMkLst>
            <pc:docMk/>
            <pc:sldMk cId="95456800" sldId="292"/>
            <ac:spMk id="66" creationId="{C4855E08-BE11-A93C-2675-C70B2B87BB43}"/>
          </ac:spMkLst>
        </pc:spChg>
        <pc:spChg chg="add del mod ord">
          <ac:chgData name="Alexandre Martins de Souza" userId="94c56585407493ab" providerId="LiveId" clId="{9DB31A21-B5BB-44EA-AAE5-900D585F07F1}" dt="2023-06-06T19:18:07.832" v="13047" actId="478"/>
          <ac:spMkLst>
            <pc:docMk/>
            <pc:sldMk cId="95456800" sldId="292"/>
            <ac:spMk id="67" creationId="{54BB4DAD-C0FE-5753-04F7-BB1F22EB1DD5}"/>
          </ac:spMkLst>
        </pc:spChg>
        <pc:spChg chg="add mod ord">
          <ac:chgData name="Alexandre Martins de Souza" userId="94c56585407493ab" providerId="LiveId" clId="{9DB31A21-B5BB-44EA-AAE5-900D585F07F1}" dt="2023-06-06T19:18:02.848" v="13046" actId="700"/>
          <ac:spMkLst>
            <pc:docMk/>
            <pc:sldMk cId="95456800" sldId="292"/>
            <ac:spMk id="68" creationId="{C288E289-645A-BE9A-3B27-75BEFEBC6936}"/>
          </ac:spMkLst>
        </pc:spChg>
        <pc:grpChg chg="add del mod">
          <ac:chgData name="Alexandre Martins de Souza" userId="94c56585407493ab" providerId="LiveId" clId="{9DB31A21-B5BB-44EA-AAE5-900D585F07F1}" dt="2023-06-06T21:25:40.573" v="15334" actId="165"/>
          <ac:grpSpMkLst>
            <pc:docMk/>
            <pc:sldMk cId="95456800" sldId="292"/>
            <ac:grpSpMk id="58" creationId="{451B3F8C-9CC4-A2A8-8859-8C9064181801}"/>
          </ac:grpSpMkLst>
        </pc:grpChg>
        <pc:grpChg chg="add mod">
          <ac:chgData name="Alexandre Martins de Souza" userId="94c56585407493ab" providerId="LiveId" clId="{9DB31A21-B5BB-44EA-AAE5-900D585F07F1}" dt="2023-06-06T19:10:41.407" v="12983" actId="164"/>
          <ac:grpSpMkLst>
            <pc:docMk/>
            <pc:sldMk cId="95456800" sldId="292"/>
            <ac:grpSpMk id="59" creationId="{97787BA7-6EA0-17D2-A569-1E406405CBF4}"/>
          </ac:grpSpMkLst>
        </pc:grpChg>
        <pc:grpChg chg="add mod">
          <ac:chgData name="Alexandre Martins de Souza" userId="94c56585407493ab" providerId="LiveId" clId="{9DB31A21-B5BB-44EA-AAE5-900D585F07F1}" dt="2023-06-06T19:11:32.464" v="13002" actId="14100"/>
          <ac:grpSpMkLst>
            <pc:docMk/>
            <pc:sldMk cId="95456800" sldId="292"/>
            <ac:grpSpMk id="60" creationId="{9D6FA54F-F5C0-B287-6D3F-0B1DACE6A9E5}"/>
          </ac:grpSpMkLst>
        </pc:grpChg>
        <pc:grpChg chg="add mod">
          <ac:chgData name="Alexandre Martins de Souza" userId="94c56585407493ab" providerId="LiveId" clId="{9DB31A21-B5BB-44EA-AAE5-900D585F07F1}" dt="2023-06-06T19:10:57.114" v="12988" actId="164"/>
          <ac:grpSpMkLst>
            <pc:docMk/>
            <pc:sldMk cId="95456800" sldId="292"/>
            <ac:grpSpMk id="61" creationId="{B43DBE3E-B81E-B22E-5202-7ECF0A0A768A}"/>
          </ac:grpSpMkLst>
        </pc:grpChg>
        <pc:grpChg chg="add mod">
          <ac:chgData name="Alexandre Martins de Souza" userId="94c56585407493ab" providerId="LiveId" clId="{9DB31A21-B5BB-44EA-AAE5-900D585F07F1}" dt="2023-06-06T19:11:36.160" v="13003" actId="1076"/>
          <ac:grpSpMkLst>
            <pc:docMk/>
            <pc:sldMk cId="95456800" sldId="292"/>
            <ac:grpSpMk id="62" creationId="{BE148C60-84EA-54EA-36DF-288EEC9E51C7}"/>
          </ac:grpSpMkLst>
        </pc:grpChg>
        <pc:picChg chg="add mod topLvl">
          <ac:chgData name="Alexandre Martins de Souza" userId="94c56585407493ab" providerId="LiveId" clId="{9DB31A21-B5BB-44EA-AAE5-900D585F07F1}" dt="2023-06-06T21:27:03.816" v="15350" actId="14100"/>
          <ac:picMkLst>
            <pc:docMk/>
            <pc:sldMk cId="95456800" sldId="292"/>
            <ac:picMk id="5" creationId="{CA84C795-E61A-8FFA-A5E9-6D8FEDA8A441}"/>
          </ac:picMkLst>
        </pc:picChg>
        <pc:picChg chg="add mod topLvl">
          <ac:chgData name="Alexandre Martins de Souza" userId="94c56585407493ab" providerId="LiveId" clId="{9DB31A21-B5BB-44EA-AAE5-900D585F07F1}" dt="2023-06-06T21:26:58.256" v="15348" actId="1076"/>
          <ac:picMkLst>
            <pc:docMk/>
            <pc:sldMk cId="95456800" sldId="292"/>
            <ac:picMk id="6" creationId="{784B9E97-BEC4-154B-7326-FC4C1BC2D477}"/>
          </ac:picMkLst>
        </pc:picChg>
        <pc:picChg chg="add mod">
          <ac:chgData name="Alexandre Martins de Souza" userId="94c56585407493ab" providerId="LiveId" clId="{9DB31A21-B5BB-44EA-AAE5-900D585F07F1}" dt="2023-06-06T19:10:41.407" v="12983" actId="164"/>
          <ac:picMkLst>
            <pc:docMk/>
            <pc:sldMk cId="95456800" sldId="292"/>
            <ac:picMk id="7" creationId="{0483AE93-54F6-F858-5552-2A080ABEAD95}"/>
          </ac:picMkLst>
        </pc:picChg>
        <pc:picChg chg="add mod">
          <ac:chgData name="Alexandre Martins de Souza" userId="94c56585407493ab" providerId="LiveId" clId="{9DB31A21-B5BB-44EA-AAE5-900D585F07F1}" dt="2023-06-06T19:10:27.235" v="12982" actId="164"/>
          <ac:picMkLst>
            <pc:docMk/>
            <pc:sldMk cId="95456800" sldId="292"/>
            <ac:picMk id="8" creationId="{6445C93B-03F4-B0D8-D39B-B898866502EC}"/>
          </ac:picMkLst>
        </pc:picChg>
        <pc:picChg chg="add mod">
          <ac:chgData name="Alexandre Martins de Souza" userId="94c56585407493ab" providerId="LiveId" clId="{9DB31A21-B5BB-44EA-AAE5-900D585F07F1}" dt="2023-06-06T19:11:02.610" v="12989" actId="164"/>
          <ac:picMkLst>
            <pc:docMk/>
            <pc:sldMk cId="95456800" sldId="292"/>
            <ac:picMk id="9" creationId="{D0E24BCC-985E-E035-31E8-00082E1AEC63}"/>
          </ac:picMkLst>
        </pc:picChg>
        <pc:picChg chg="add mod">
          <ac:chgData name="Alexandre Martins de Souza" userId="94c56585407493ab" providerId="LiveId" clId="{9DB31A21-B5BB-44EA-AAE5-900D585F07F1}" dt="2023-06-06T19:11:02.610" v="12989" actId="164"/>
          <ac:picMkLst>
            <pc:docMk/>
            <pc:sldMk cId="95456800" sldId="292"/>
            <ac:picMk id="10" creationId="{B161CAB7-B323-4183-9C0C-0202662724FC}"/>
          </ac:picMkLst>
        </pc:picChg>
        <pc:cxnChg chg="del">
          <ac:chgData name="Alexandre Martins de Souza" userId="94c56585407493ab" providerId="LiveId" clId="{9DB31A21-B5BB-44EA-AAE5-900D585F07F1}" dt="2023-06-06T19:07:40.362" v="12949" actId="478"/>
          <ac:cxnSpMkLst>
            <pc:docMk/>
            <pc:sldMk cId="95456800" sldId="292"/>
            <ac:cxnSpMk id="15" creationId="{52ABB25C-BF18-48D4-58AD-AF8D105B6E44}"/>
          </ac:cxnSpMkLst>
        </pc:cxnChg>
        <pc:cxnChg chg="del">
          <ac:chgData name="Alexandre Martins de Souza" userId="94c56585407493ab" providerId="LiveId" clId="{9DB31A21-B5BB-44EA-AAE5-900D585F07F1}" dt="2023-06-06T19:07:40.362" v="12949" actId="478"/>
          <ac:cxnSpMkLst>
            <pc:docMk/>
            <pc:sldMk cId="95456800" sldId="292"/>
            <ac:cxnSpMk id="16" creationId="{34F270A6-63F8-CFE7-57FA-44A80F37E9EA}"/>
          </ac:cxnSpMkLst>
        </pc:cxnChg>
        <pc:cxnChg chg="del">
          <ac:chgData name="Alexandre Martins de Souza" userId="94c56585407493ab" providerId="LiveId" clId="{9DB31A21-B5BB-44EA-AAE5-900D585F07F1}" dt="2023-06-06T19:07:40.362" v="12949" actId="478"/>
          <ac:cxnSpMkLst>
            <pc:docMk/>
            <pc:sldMk cId="95456800" sldId="292"/>
            <ac:cxnSpMk id="22" creationId="{BC73D4BC-A15E-E041-8706-4FA96C36B837}"/>
          </ac:cxnSpMkLst>
        </pc:cxnChg>
        <pc:cxnChg chg="del">
          <ac:chgData name="Alexandre Martins de Souza" userId="94c56585407493ab" providerId="LiveId" clId="{9DB31A21-B5BB-44EA-AAE5-900D585F07F1}" dt="2023-06-06T19:07:40.362" v="12949" actId="478"/>
          <ac:cxnSpMkLst>
            <pc:docMk/>
            <pc:sldMk cId="95456800" sldId="292"/>
            <ac:cxnSpMk id="29" creationId="{C591A17B-26AD-A341-5DCC-C15F5DF67C18}"/>
          </ac:cxnSpMkLst>
        </pc:cxnChg>
        <pc:cxnChg chg="del">
          <ac:chgData name="Alexandre Martins de Souza" userId="94c56585407493ab" providerId="LiveId" clId="{9DB31A21-B5BB-44EA-AAE5-900D585F07F1}" dt="2023-06-06T19:07:40.362" v="12949" actId="478"/>
          <ac:cxnSpMkLst>
            <pc:docMk/>
            <pc:sldMk cId="95456800" sldId="292"/>
            <ac:cxnSpMk id="30" creationId="{7BDB24EB-4BBA-F141-B092-6295B2AFD48D}"/>
          </ac:cxnSpMkLst>
        </pc:cxnChg>
        <pc:cxnChg chg="del">
          <ac:chgData name="Alexandre Martins de Souza" userId="94c56585407493ab" providerId="LiveId" clId="{9DB31A21-B5BB-44EA-AAE5-900D585F07F1}" dt="2023-06-06T19:07:40.362" v="12949" actId="478"/>
          <ac:cxnSpMkLst>
            <pc:docMk/>
            <pc:sldMk cId="95456800" sldId="292"/>
            <ac:cxnSpMk id="33" creationId="{E962CAA1-6289-E739-1F61-BFD85CDC8635}"/>
          </ac:cxnSpMkLst>
        </pc:cxnChg>
        <pc:cxnChg chg="del">
          <ac:chgData name="Alexandre Martins de Souza" userId="94c56585407493ab" providerId="LiveId" clId="{9DB31A21-B5BB-44EA-AAE5-900D585F07F1}" dt="2023-06-06T19:07:40.362" v="12949" actId="478"/>
          <ac:cxnSpMkLst>
            <pc:docMk/>
            <pc:sldMk cId="95456800" sldId="292"/>
            <ac:cxnSpMk id="35" creationId="{910B9435-AB2A-192F-A763-FF9E136E8945}"/>
          </ac:cxnSpMkLst>
        </pc:cxnChg>
      </pc:sldChg>
      <pc:sldChg chg="addSp delSp modSp add mod">
        <pc:chgData name="Alexandre Martins de Souza" userId="94c56585407493ab" providerId="LiveId" clId="{9DB31A21-B5BB-44EA-AAE5-900D585F07F1}" dt="2023-06-07T18:04:33.521" v="17951" actId="20577"/>
        <pc:sldMkLst>
          <pc:docMk/>
          <pc:sldMk cId="383476990" sldId="293"/>
        </pc:sldMkLst>
        <pc:spChg chg="del">
          <ac:chgData name="Alexandre Martins de Souza" userId="94c56585407493ab" providerId="LiveId" clId="{9DB31A21-B5BB-44EA-AAE5-900D585F07F1}" dt="2023-06-06T20:53:30.866" v="14770" actId="478"/>
          <ac:spMkLst>
            <pc:docMk/>
            <pc:sldMk cId="383476990" sldId="293"/>
            <ac:spMk id="2" creationId="{46FA0CCB-8AE7-418C-2CB9-8A908AB1C906}"/>
          </ac:spMkLst>
        </pc:spChg>
        <pc:spChg chg="add del mod ord">
          <ac:chgData name="Alexandre Martins de Souza" userId="94c56585407493ab" providerId="LiveId" clId="{9DB31A21-B5BB-44EA-AAE5-900D585F07F1}" dt="2023-06-06T20:53:30.866" v="14770" actId="478"/>
          <ac:spMkLst>
            <pc:docMk/>
            <pc:sldMk cId="383476990" sldId="293"/>
            <ac:spMk id="4" creationId="{C84C616E-FD0F-F8E4-FD93-4D117A7B4ABF}"/>
          </ac:spMkLst>
        </pc:spChg>
        <pc:spChg chg="add del mod">
          <ac:chgData name="Alexandre Martins de Souza" userId="94c56585407493ab" providerId="LiveId" clId="{9DB31A21-B5BB-44EA-AAE5-900D585F07F1}" dt="2023-06-06T20:53:30.866" v="14770" actId="478"/>
          <ac:spMkLst>
            <pc:docMk/>
            <pc:sldMk cId="383476990" sldId="293"/>
            <ac:spMk id="7" creationId="{E6299EDF-F7E5-16EA-EC22-942514F951EF}"/>
          </ac:spMkLst>
        </pc:spChg>
        <pc:spChg chg="add del mod">
          <ac:chgData name="Alexandre Martins de Souza" userId="94c56585407493ab" providerId="LiveId" clId="{9DB31A21-B5BB-44EA-AAE5-900D585F07F1}" dt="2023-06-06T20:53:30.866" v="14770" actId="478"/>
          <ac:spMkLst>
            <pc:docMk/>
            <pc:sldMk cId="383476990" sldId="293"/>
            <ac:spMk id="9" creationId="{57F25C6E-F69E-EFF1-BE25-BD4C3BDDF0CC}"/>
          </ac:spMkLst>
        </pc:spChg>
        <pc:spChg chg="add del mod">
          <ac:chgData name="Alexandre Martins de Souza" userId="94c56585407493ab" providerId="LiveId" clId="{9DB31A21-B5BB-44EA-AAE5-900D585F07F1}" dt="2023-06-06T19:16:10.993" v="13035" actId="478"/>
          <ac:spMkLst>
            <pc:docMk/>
            <pc:sldMk cId="383476990" sldId="293"/>
            <ac:spMk id="11" creationId="{4BBFFD1C-E548-E5E2-432B-3CD562CC3A90}"/>
          </ac:spMkLst>
        </pc:spChg>
        <pc:spChg chg="del">
          <ac:chgData name="Alexandre Martins de Souza" userId="94c56585407493ab" providerId="LiveId" clId="{9DB31A21-B5BB-44EA-AAE5-900D585F07F1}" dt="2023-06-06T20:53:30.866" v="14770" actId="478"/>
          <ac:spMkLst>
            <pc:docMk/>
            <pc:sldMk cId="383476990" sldId="293"/>
            <ac:spMk id="12" creationId="{146AA9CD-839F-D3FE-FE2B-B9803BC801B3}"/>
          </ac:spMkLst>
        </pc:spChg>
        <pc:spChg chg="add del mod">
          <ac:chgData name="Alexandre Martins de Souza" userId="94c56585407493ab" providerId="LiveId" clId="{9DB31A21-B5BB-44EA-AAE5-900D585F07F1}" dt="2023-06-06T20:53:30.866" v="14770" actId="478"/>
          <ac:spMkLst>
            <pc:docMk/>
            <pc:sldMk cId="383476990" sldId="293"/>
            <ac:spMk id="13" creationId="{24CF5114-BEE5-63ED-AA88-1C011C744551}"/>
          </ac:spMkLst>
        </pc:spChg>
        <pc:spChg chg="mod">
          <ac:chgData name="Alexandre Martins de Souza" userId="94c56585407493ab" providerId="LiveId" clId="{9DB31A21-B5BB-44EA-AAE5-900D585F07F1}" dt="2023-06-06T20:53:50.284" v="14791" actId="1076"/>
          <ac:spMkLst>
            <pc:docMk/>
            <pc:sldMk cId="383476990" sldId="293"/>
            <ac:spMk id="14" creationId="{4E29B8BA-5506-924A-0588-E00CE2149F2C}"/>
          </ac:spMkLst>
        </pc:spChg>
        <pc:spChg chg="add mod">
          <ac:chgData name="Alexandre Martins de Souza" userId="94c56585407493ab" providerId="LiveId" clId="{9DB31A21-B5BB-44EA-AAE5-900D585F07F1}" dt="2023-06-07T16:55:02.270" v="17472" actId="1076"/>
          <ac:spMkLst>
            <pc:docMk/>
            <pc:sldMk cId="383476990" sldId="293"/>
            <ac:spMk id="17" creationId="{CB199E67-B25A-69A6-CA6B-A3A3596D7645}"/>
          </ac:spMkLst>
        </pc:spChg>
        <pc:spChg chg="add mod">
          <ac:chgData name="Alexandre Martins de Souza" userId="94c56585407493ab" providerId="LiveId" clId="{9DB31A21-B5BB-44EA-AAE5-900D585F07F1}" dt="2023-06-07T18:03:02.617" v="17947" actId="20577"/>
          <ac:spMkLst>
            <pc:docMk/>
            <pc:sldMk cId="383476990" sldId="293"/>
            <ac:spMk id="19" creationId="{011004D7-F13E-C577-5C55-BB2E34664C47}"/>
          </ac:spMkLst>
        </pc:spChg>
        <pc:spChg chg="add del mod">
          <ac:chgData name="Alexandre Martins de Souza" userId="94c56585407493ab" providerId="LiveId" clId="{9DB31A21-B5BB-44EA-AAE5-900D585F07F1}" dt="2023-06-07T16:52:13.208" v="17430" actId="478"/>
          <ac:spMkLst>
            <pc:docMk/>
            <pc:sldMk cId="383476990" sldId="293"/>
            <ac:spMk id="21" creationId="{24D3A090-C351-8583-13FC-E827B50BF388}"/>
          </ac:spMkLst>
        </pc:spChg>
        <pc:spChg chg="add mod">
          <ac:chgData name="Alexandre Martins de Souza" userId="94c56585407493ab" providerId="LiveId" clId="{9DB31A21-B5BB-44EA-AAE5-900D585F07F1}" dt="2023-06-07T16:52:30.635" v="17432" actId="1076"/>
          <ac:spMkLst>
            <pc:docMk/>
            <pc:sldMk cId="383476990" sldId="293"/>
            <ac:spMk id="24" creationId="{2FB18565-4E3B-3481-F2D1-2F3F6B1CAF62}"/>
          </ac:spMkLst>
        </pc:spChg>
        <pc:spChg chg="del">
          <ac:chgData name="Alexandre Martins de Souza" userId="94c56585407493ab" providerId="LiveId" clId="{9DB31A21-B5BB-44EA-AAE5-900D585F07F1}" dt="2023-06-06T20:53:30.866" v="14770" actId="478"/>
          <ac:spMkLst>
            <pc:docMk/>
            <pc:sldMk cId="383476990" sldId="293"/>
            <ac:spMk id="25" creationId="{667F3360-D5A2-868F-BBBB-90D575958483}"/>
          </ac:spMkLst>
        </pc:spChg>
        <pc:spChg chg="del">
          <ac:chgData name="Alexandre Martins de Souza" userId="94c56585407493ab" providerId="LiveId" clId="{9DB31A21-B5BB-44EA-AAE5-900D585F07F1}" dt="2023-06-06T20:53:30.866" v="14770" actId="478"/>
          <ac:spMkLst>
            <pc:docMk/>
            <pc:sldMk cId="383476990" sldId="293"/>
            <ac:spMk id="27" creationId="{99F3EA42-7224-A79F-BEB1-6AF94E84DD76}"/>
          </ac:spMkLst>
        </pc:spChg>
        <pc:spChg chg="add mod">
          <ac:chgData name="Alexandre Martins de Souza" userId="94c56585407493ab" providerId="LiveId" clId="{9DB31A21-B5BB-44EA-AAE5-900D585F07F1}" dt="2023-06-07T16:52:24.598" v="17431" actId="1076"/>
          <ac:spMkLst>
            <pc:docMk/>
            <pc:sldMk cId="383476990" sldId="293"/>
            <ac:spMk id="28" creationId="{61D60694-35B4-F891-BB76-1B89E6DCA1F8}"/>
          </ac:spMkLst>
        </pc:spChg>
        <pc:spChg chg="del">
          <ac:chgData name="Alexandre Martins de Souza" userId="94c56585407493ab" providerId="LiveId" clId="{9DB31A21-B5BB-44EA-AAE5-900D585F07F1}" dt="2023-06-06T20:53:30.866" v="14770" actId="478"/>
          <ac:spMkLst>
            <pc:docMk/>
            <pc:sldMk cId="383476990" sldId="293"/>
            <ac:spMk id="31" creationId="{97AD1ECE-9716-612E-75C6-E0230B5A1B2C}"/>
          </ac:spMkLst>
        </pc:spChg>
        <pc:spChg chg="del">
          <ac:chgData name="Alexandre Martins de Souza" userId="94c56585407493ab" providerId="LiveId" clId="{9DB31A21-B5BB-44EA-AAE5-900D585F07F1}" dt="2023-06-06T20:53:30.866" v="14770" actId="478"/>
          <ac:spMkLst>
            <pc:docMk/>
            <pc:sldMk cId="383476990" sldId="293"/>
            <ac:spMk id="34" creationId="{4FBA2775-A86E-639B-185E-00A34465F50A}"/>
          </ac:spMkLst>
        </pc:spChg>
        <pc:spChg chg="add mod">
          <ac:chgData name="Alexandre Martins de Souza" userId="94c56585407493ab" providerId="LiveId" clId="{9DB31A21-B5BB-44EA-AAE5-900D585F07F1}" dt="2023-06-07T18:03:48.134" v="17950" actId="20577"/>
          <ac:spMkLst>
            <pc:docMk/>
            <pc:sldMk cId="383476990" sldId="293"/>
            <ac:spMk id="36" creationId="{ED675428-C87B-397F-51B5-7C948DB29A00}"/>
          </ac:spMkLst>
        </pc:spChg>
        <pc:spChg chg="add mod">
          <ac:chgData name="Alexandre Martins de Souza" userId="94c56585407493ab" providerId="LiveId" clId="{9DB31A21-B5BB-44EA-AAE5-900D585F07F1}" dt="2023-06-07T16:52:24.598" v="17431" actId="1076"/>
          <ac:spMkLst>
            <pc:docMk/>
            <pc:sldMk cId="383476990" sldId="293"/>
            <ac:spMk id="38" creationId="{82EC2C2B-5234-37EB-9419-45953104BE5D}"/>
          </ac:spMkLst>
        </pc:spChg>
        <pc:spChg chg="add mod">
          <ac:chgData name="Alexandre Martins de Souza" userId="94c56585407493ab" providerId="LiveId" clId="{9DB31A21-B5BB-44EA-AAE5-900D585F07F1}" dt="2023-06-07T16:52:24.598" v="17431" actId="1076"/>
          <ac:spMkLst>
            <pc:docMk/>
            <pc:sldMk cId="383476990" sldId="293"/>
            <ac:spMk id="40" creationId="{66A96CBA-8AD2-0CEB-D3F6-36CA878DB47F}"/>
          </ac:spMkLst>
        </pc:spChg>
        <pc:spChg chg="add mod">
          <ac:chgData name="Alexandre Martins de Souza" userId="94c56585407493ab" providerId="LiveId" clId="{9DB31A21-B5BB-44EA-AAE5-900D585F07F1}" dt="2023-06-07T16:52:24.598" v="17431" actId="1076"/>
          <ac:spMkLst>
            <pc:docMk/>
            <pc:sldMk cId="383476990" sldId="293"/>
            <ac:spMk id="42" creationId="{39072F64-90CA-1504-3CB1-92C09EE85B10}"/>
          </ac:spMkLst>
        </pc:spChg>
        <pc:spChg chg="del">
          <ac:chgData name="Alexandre Martins de Souza" userId="94c56585407493ab" providerId="LiveId" clId="{9DB31A21-B5BB-44EA-AAE5-900D585F07F1}" dt="2023-06-06T20:53:30.866" v="14770" actId="478"/>
          <ac:spMkLst>
            <pc:docMk/>
            <pc:sldMk cId="383476990" sldId="293"/>
            <ac:spMk id="43" creationId="{2336E7E6-24D7-E29D-CCD0-8A0BBD919F8E}"/>
          </ac:spMkLst>
        </pc:spChg>
        <pc:spChg chg="del">
          <ac:chgData name="Alexandre Martins de Souza" userId="94c56585407493ab" providerId="LiveId" clId="{9DB31A21-B5BB-44EA-AAE5-900D585F07F1}" dt="2023-06-06T20:53:30.866" v="14770" actId="478"/>
          <ac:spMkLst>
            <pc:docMk/>
            <pc:sldMk cId="383476990" sldId="293"/>
            <ac:spMk id="44" creationId="{FB4F1579-8D58-0A3C-34C3-DEECEBCE91E9}"/>
          </ac:spMkLst>
        </pc:spChg>
        <pc:spChg chg="del">
          <ac:chgData name="Alexandre Martins de Souza" userId="94c56585407493ab" providerId="LiveId" clId="{9DB31A21-B5BB-44EA-AAE5-900D585F07F1}" dt="2023-06-06T20:53:30.866" v="14770" actId="478"/>
          <ac:spMkLst>
            <pc:docMk/>
            <pc:sldMk cId="383476990" sldId="293"/>
            <ac:spMk id="45" creationId="{8A49893B-D0C0-AD3F-194F-F8893C80A924}"/>
          </ac:spMkLst>
        </pc:spChg>
        <pc:spChg chg="del">
          <ac:chgData name="Alexandre Martins de Souza" userId="94c56585407493ab" providerId="LiveId" clId="{9DB31A21-B5BB-44EA-AAE5-900D585F07F1}" dt="2023-06-06T20:53:30.866" v="14770" actId="478"/>
          <ac:spMkLst>
            <pc:docMk/>
            <pc:sldMk cId="383476990" sldId="293"/>
            <ac:spMk id="46" creationId="{0AF236A6-2E25-EA75-5B97-FE1F5E40C896}"/>
          </ac:spMkLst>
        </pc:spChg>
        <pc:spChg chg="del">
          <ac:chgData name="Alexandre Martins de Souza" userId="94c56585407493ab" providerId="LiveId" clId="{9DB31A21-B5BB-44EA-AAE5-900D585F07F1}" dt="2023-06-06T20:53:30.866" v="14770" actId="478"/>
          <ac:spMkLst>
            <pc:docMk/>
            <pc:sldMk cId="383476990" sldId="293"/>
            <ac:spMk id="47" creationId="{54E7622C-D1B1-C0A0-00EB-EE5DBF9E9D68}"/>
          </ac:spMkLst>
        </pc:spChg>
        <pc:spChg chg="del">
          <ac:chgData name="Alexandre Martins de Souza" userId="94c56585407493ab" providerId="LiveId" clId="{9DB31A21-B5BB-44EA-AAE5-900D585F07F1}" dt="2023-06-06T20:53:30.866" v="14770" actId="478"/>
          <ac:spMkLst>
            <pc:docMk/>
            <pc:sldMk cId="383476990" sldId="293"/>
            <ac:spMk id="48" creationId="{47FAB89F-63DC-6D25-E9F7-253FBF328744}"/>
          </ac:spMkLst>
        </pc:spChg>
        <pc:spChg chg="del">
          <ac:chgData name="Alexandre Martins de Souza" userId="94c56585407493ab" providerId="LiveId" clId="{9DB31A21-B5BB-44EA-AAE5-900D585F07F1}" dt="2023-06-06T20:53:30.866" v="14770" actId="478"/>
          <ac:spMkLst>
            <pc:docMk/>
            <pc:sldMk cId="383476990" sldId="293"/>
            <ac:spMk id="49" creationId="{4FF94F61-F85B-ED1D-5CF8-7399B82E3324}"/>
          </ac:spMkLst>
        </pc:spChg>
        <pc:spChg chg="del">
          <ac:chgData name="Alexandre Martins de Souza" userId="94c56585407493ab" providerId="LiveId" clId="{9DB31A21-B5BB-44EA-AAE5-900D585F07F1}" dt="2023-06-06T20:53:30.866" v="14770" actId="478"/>
          <ac:spMkLst>
            <pc:docMk/>
            <pc:sldMk cId="383476990" sldId="293"/>
            <ac:spMk id="50" creationId="{C154A53B-5A84-59CA-E1D4-6596DCB5AEEA}"/>
          </ac:spMkLst>
        </pc:spChg>
        <pc:spChg chg="del">
          <ac:chgData name="Alexandre Martins de Souza" userId="94c56585407493ab" providerId="LiveId" clId="{9DB31A21-B5BB-44EA-AAE5-900D585F07F1}" dt="2023-06-06T19:08:22.271" v="12953" actId="478"/>
          <ac:spMkLst>
            <pc:docMk/>
            <pc:sldMk cId="383476990" sldId="293"/>
            <ac:spMk id="51" creationId="{0A49FF96-DF41-359B-DEF0-47D1E721B3DF}"/>
          </ac:spMkLst>
        </pc:spChg>
        <pc:spChg chg="del">
          <ac:chgData name="Alexandre Martins de Souza" userId="94c56585407493ab" providerId="LiveId" clId="{9DB31A21-B5BB-44EA-AAE5-900D585F07F1}" dt="2023-06-06T19:08:22.271" v="12953" actId="478"/>
          <ac:spMkLst>
            <pc:docMk/>
            <pc:sldMk cId="383476990" sldId="293"/>
            <ac:spMk id="52" creationId="{FED13549-C022-EBCC-F8B1-FA9D427581CB}"/>
          </ac:spMkLst>
        </pc:spChg>
        <pc:spChg chg="del">
          <ac:chgData name="Alexandre Martins de Souza" userId="94c56585407493ab" providerId="LiveId" clId="{9DB31A21-B5BB-44EA-AAE5-900D585F07F1}" dt="2023-06-06T20:53:30.866" v="14770" actId="478"/>
          <ac:spMkLst>
            <pc:docMk/>
            <pc:sldMk cId="383476990" sldId="293"/>
            <ac:spMk id="53" creationId="{35DCF0DE-418E-C140-DEFF-169836D5E7AE}"/>
          </ac:spMkLst>
        </pc:spChg>
        <pc:spChg chg="add mod">
          <ac:chgData name="Alexandre Martins de Souza" userId="94c56585407493ab" providerId="LiveId" clId="{9DB31A21-B5BB-44EA-AAE5-900D585F07F1}" dt="2023-06-07T18:04:33.521" v="17951" actId="20577"/>
          <ac:spMkLst>
            <pc:docMk/>
            <pc:sldMk cId="383476990" sldId="293"/>
            <ac:spMk id="55" creationId="{09F2B82F-BB20-BCD5-8C59-64BC659F17BA}"/>
          </ac:spMkLst>
        </pc:spChg>
        <pc:picChg chg="add del mod">
          <ac:chgData name="Alexandre Martins de Souza" userId="94c56585407493ab" providerId="LiveId" clId="{9DB31A21-B5BB-44EA-AAE5-900D585F07F1}" dt="2023-06-06T20:53:30.866" v="14770" actId="478"/>
          <ac:picMkLst>
            <pc:docMk/>
            <pc:sldMk cId="383476990" sldId="293"/>
            <ac:picMk id="5" creationId="{D6FA4087-7BC0-1BCA-C658-A0BAFF8EE69C}"/>
          </ac:picMkLst>
        </pc:picChg>
        <pc:cxnChg chg="del">
          <ac:chgData name="Alexandre Martins de Souza" userId="94c56585407493ab" providerId="LiveId" clId="{9DB31A21-B5BB-44EA-AAE5-900D585F07F1}" dt="2023-06-06T20:53:30.866" v="14770" actId="478"/>
          <ac:cxnSpMkLst>
            <pc:docMk/>
            <pc:sldMk cId="383476990" sldId="293"/>
            <ac:cxnSpMk id="15" creationId="{52ABB25C-BF18-48D4-58AD-AF8D105B6E44}"/>
          </ac:cxnSpMkLst>
        </pc:cxnChg>
        <pc:cxnChg chg="del">
          <ac:chgData name="Alexandre Martins de Souza" userId="94c56585407493ab" providerId="LiveId" clId="{9DB31A21-B5BB-44EA-AAE5-900D585F07F1}" dt="2023-06-06T20:53:30.866" v="14770" actId="478"/>
          <ac:cxnSpMkLst>
            <pc:docMk/>
            <pc:sldMk cId="383476990" sldId="293"/>
            <ac:cxnSpMk id="16" creationId="{34F270A6-63F8-CFE7-57FA-44A80F37E9EA}"/>
          </ac:cxnSpMkLst>
        </pc:cxnChg>
        <pc:cxnChg chg="del">
          <ac:chgData name="Alexandre Martins de Souza" userId="94c56585407493ab" providerId="LiveId" clId="{9DB31A21-B5BB-44EA-AAE5-900D585F07F1}" dt="2023-06-06T20:53:30.866" v="14770" actId="478"/>
          <ac:cxnSpMkLst>
            <pc:docMk/>
            <pc:sldMk cId="383476990" sldId="293"/>
            <ac:cxnSpMk id="22" creationId="{BC73D4BC-A15E-E041-8706-4FA96C36B837}"/>
          </ac:cxnSpMkLst>
        </pc:cxnChg>
        <pc:cxnChg chg="del">
          <ac:chgData name="Alexandre Martins de Souza" userId="94c56585407493ab" providerId="LiveId" clId="{9DB31A21-B5BB-44EA-AAE5-900D585F07F1}" dt="2023-06-06T20:53:30.866" v="14770" actId="478"/>
          <ac:cxnSpMkLst>
            <pc:docMk/>
            <pc:sldMk cId="383476990" sldId="293"/>
            <ac:cxnSpMk id="29" creationId="{C591A17B-26AD-A341-5DCC-C15F5DF67C18}"/>
          </ac:cxnSpMkLst>
        </pc:cxnChg>
        <pc:cxnChg chg="del">
          <ac:chgData name="Alexandre Martins de Souza" userId="94c56585407493ab" providerId="LiveId" clId="{9DB31A21-B5BB-44EA-AAE5-900D585F07F1}" dt="2023-06-06T20:53:30.866" v="14770" actId="478"/>
          <ac:cxnSpMkLst>
            <pc:docMk/>
            <pc:sldMk cId="383476990" sldId="293"/>
            <ac:cxnSpMk id="30" creationId="{7BDB24EB-4BBA-F141-B092-6295B2AFD48D}"/>
          </ac:cxnSpMkLst>
        </pc:cxnChg>
        <pc:cxnChg chg="del">
          <ac:chgData name="Alexandre Martins de Souza" userId="94c56585407493ab" providerId="LiveId" clId="{9DB31A21-B5BB-44EA-AAE5-900D585F07F1}" dt="2023-06-06T20:53:30.866" v="14770" actId="478"/>
          <ac:cxnSpMkLst>
            <pc:docMk/>
            <pc:sldMk cId="383476990" sldId="293"/>
            <ac:cxnSpMk id="33" creationId="{E962CAA1-6289-E739-1F61-BFD85CDC8635}"/>
          </ac:cxnSpMkLst>
        </pc:cxnChg>
        <pc:cxnChg chg="del">
          <ac:chgData name="Alexandre Martins de Souza" userId="94c56585407493ab" providerId="LiveId" clId="{9DB31A21-B5BB-44EA-AAE5-900D585F07F1}" dt="2023-06-06T20:53:30.866" v="14770" actId="478"/>
          <ac:cxnSpMkLst>
            <pc:docMk/>
            <pc:sldMk cId="383476990" sldId="293"/>
            <ac:cxnSpMk id="35" creationId="{910B9435-AB2A-192F-A763-FF9E136E8945}"/>
          </ac:cxnSpMkLst>
        </pc:cxnChg>
      </pc:sldChg>
      <pc:sldChg chg="add del">
        <pc:chgData name="Alexandre Martins de Souza" userId="94c56585407493ab" providerId="LiveId" clId="{9DB31A21-B5BB-44EA-AAE5-900D585F07F1}" dt="2023-06-06T19:15:38.014" v="13029" actId="47"/>
        <pc:sldMkLst>
          <pc:docMk/>
          <pc:sldMk cId="3264739642" sldId="294"/>
        </pc:sldMkLst>
      </pc:sldChg>
      <pc:sldChg chg="addSp delSp modSp add del mod">
        <pc:chgData name="Alexandre Martins de Souza" userId="94c56585407493ab" providerId="LiveId" clId="{9DB31A21-B5BB-44EA-AAE5-900D585F07F1}" dt="2023-06-07T18:21:42.773" v="18276" actId="47"/>
        <pc:sldMkLst>
          <pc:docMk/>
          <pc:sldMk cId="3974545627" sldId="295"/>
        </pc:sldMkLst>
        <pc:spChg chg="add mod">
          <ac:chgData name="Alexandre Martins de Souza" userId="94c56585407493ab" providerId="LiveId" clId="{9DB31A21-B5BB-44EA-AAE5-900D585F07F1}" dt="2023-06-06T19:14:53.212" v="13027" actId="1076"/>
          <ac:spMkLst>
            <pc:docMk/>
            <pc:sldMk cId="3974545627" sldId="295"/>
            <ac:spMk id="2" creationId="{BCACF16C-9168-C1A0-8E9E-7CC13CFA1C3E}"/>
          </ac:spMkLst>
        </pc:spChg>
        <pc:spChg chg="add mod">
          <ac:chgData name="Alexandre Martins de Souza" userId="94c56585407493ab" providerId="LiveId" clId="{9DB31A21-B5BB-44EA-AAE5-900D585F07F1}" dt="2023-06-06T19:20:25.825" v="13076" actId="1076"/>
          <ac:spMkLst>
            <pc:docMk/>
            <pc:sldMk cId="3974545627" sldId="295"/>
            <ac:spMk id="3" creationId="{C11270B5-9037-4148-11A1-CB571B1B8FDB}"/>
          </ac:spMkLst>
        </pc:spChg>
        <pc:spChg chg="add mod">
          <ac:chgData name="Alexandre Martins de Souza" userId="94c56585407493ab" providerId="LiveId" clId="{9DB31A21-B5BB-44EA-AAE5-900D585F07F1}" dt="2023-06-06T19:20:31.609" v="13077" actId="1076"/>
          <ac:spMkLst>
            <pc:docMk/>
            <pc:sldMk cId="3974545627" sldId="295"/>
            <ac:spMk id="4" creationId="{4D10A503-766B-2123-D0A2-1F9DD7A15DD6}"/>
          </ac:spMkLst>
        </pc:spChg>
        <pc:spChg chg="add mod">
          <ac:chgData name="Alexandre Martins de Souza" userId="94c56585407493ab" providerId="LiveId" clId="{9DB31A21-B5BB-44EA-AAE5-900D585F07F1}" dt="2023-06-06T19:20:25.825" v="13076" actId="1076"/>
          <ac:spMkLst>
            <pc:docMk/>
            <pc:sldMk cId="3974545627" sldId="295"/>
            <ac:spMk id="12" creationId="{C9B4732B-CCC0-BACF-C80E-BB57CA534E46}"/>
          </ac:spMkLst>
        </pc:spChg>
        <pc:spChg chg="add mod">
          <ac:chgData name="Alexandre Martins de Souza" userId="94c56585407493ab" providerId="LiveId" clId="{9DB31A21-B5BB-44EA-AAE5-900D585F07F1}" dt="2023-06-06T19:20:43.234" v="13083" actId="1037"/>
          <ac:spMkLst>
            <pc:docMk/>
            <pc:sldMk cId="3974545627" sldId="295"/>
            <ac:spMk id="15" creationId="{D0A2AA87-755A-DA25-5313-53C80D3BCB06}"/>
          </ac:spMkLst>
        </pc:spChg>
        <pc:spChg chg="add mod">
          <ac:chgData name="Alexandre Martins de Souza" userId="94c56585407493ab" providerId="LiveId" clId="{9DB31A21-B5BB-44EA-AAE5-900D585F07F1}" dt="2023-06-06T19:20:39.757" v="13078" actId="1076"/>
          <ac:spMkLst>
            <pc:docMk/>
            <pc:sldMk cId="3974545627" sldId="295"/>
            <ac:spMk id="16" creationId="{ADF370B9-1EAC-C559-D90B-B9C08BE10BD0}"/>
          </ac:spMkLst>
        </pc:spChg>
        <pc:spChg chg="add mod">
          <ac:chgData name="Alexandre Martins de Souza" userId="94c56585407493ab" providerId="LiveId" clId="{9DB31A21-B5BB-44EA-AAE5-900D585F07F1}" dt="2023-06-06T19:21:11.273" v="13087" actId="1076"/>
          <ac:spMkLst>
            <pc:docMk/>
            <pc:sldMk cId="3974545627" sldId="295"/>
            <ac:spMk id="22" creationId="{E297787E-E0CC-D6AE-AE36-789DCF7A6034}"/>
          </ac:spMkLst>
        </pc:spChg>
        <pc:spChg chg="add mod">
          <ac:chgData name="Alexandre Martins de Souza" userId="94c56585407493ab" providerId="LiveId" clId="{9DB31A21-B5BB-44EA-AAE5-900D585F07F1}" dt="2023-06-06T19:14:43.436" v="13026" actId="1076"/>
          <ac:spMkLst>
            <pc:docMk/>
            <pc:sldMk cId="3974545627" sldId="295"/>
            <ac:spMk id="25" creationId="{ACA56DE9-3F28-3AD8-F350-7B4122168D60}"/>
          </ac:spMkLst>
        </pc:spChg>
        <pc:spChg chg="add del mod">
          <ac:chgData name="Alexandre Martins de Souza" userId="94c56585407493ab" providerId="LiveId" clId="{9DB31A21-B5BB-44EA-AAE5-900D585F07F1}" dt="2023-06-06T19:20:10.110" v="13064" actId="767"/>
          <ac:spMkLst>
            <pc:docMk/>
            <pc:sldMk cId="3974545627" sldId="295"/>
            <ac:spMk id="27" creationId="{7506E57A-C7AB-F013-0312-E0E814C443D9}"/>
          </ac:spMkLst>
        </pc:spChg>
        <pc:grpChg chg="del">
          <ac:chgData name="Alexandre Martins de Souza" userId="94c56585407493ab" providerId="LiveId" clId="{9DB31A21-B5BB-44EA-AAE5-900D585F07F1}" dt="2023-06-06T19:12:51.777" v="13010" actId="478"/>
          <ac:grpSpMkLst>
            <pc:docMk/>
            <pc:sldMk cId="3974545627" sldId="295"/>
            <ac:grpSpMk id="58" creationId="{451B3F8C-9CC4-A2A8-8859-8C9064181801}"/>
          </ac:grpSpMkLst>
        </pc:grpChg>
        <pc:grpChg chg="del">
          <ac:chgData name="Alexandre Martins de Souza" userId="94c56585407493ab" providerId="LiveId" clId="{9DB31A21-B5BB-44EA-AAE5-900D585F07F1}" dt="2023-06-06T19:12:50.855" v="13009" actId="478"/>
          <ac:grpSpMkLst>
            <pc:docMk/>
            <pc:sldMk cId="3974545627" sldId="295"/>
            <ac:grpSpMk id="60" creationId="{9D6FA54F-F5C0-B287-6D3F-0B1DACE6A9E5}"/>
          </ac:grpSpMkLst>
        </pc:grpChg>
        <pc:grpChg chg="del">
          <ac:chgData name="Alexandre Martins de Souza" userId="94c56585407493ab" providerId="LiveId" clId="{9DB31A21-B5BB-44EA-AAE5-900D585F07F1}" dt="2023-06-06T19:12:50.855" v="13009" actId="478"/>
          <ac:grpSpMkLst>
            <pc:docMk/>
            <pc:sldMk cId="3974545627" sldId="295"/>
            <ac:grpSpMk id="62" creationId="{BE148C60-84EA-54EA-36DF-288EEC9E51C7}"/>
          </ac:grpSpMkLst>
        </pc:grpChg>
      </pc:sldChg>
      <pc:sldChg chg="addSp delSp modSp add mod ord modClrScheme chgLayout">
        <pc:chgData name="Alexandre Martins de Souza" userId="94c56585407493ab" providerId="LiveId" clId="{9DB31A21-B5BB-44EA-AAE5-900D585F07F1}" dt="2023-06-06T19:29:01.576" v="13134" actId="13822"/>
        <pc:sldMkLst>
          <pc:docMk/>
          <pc:sldMk cId="2759710118" sldId="296"/>
        </pc:sldMkLst>
        <pc:spChg chg="del">
          <ac:chgData name="Alexandre Martins de Souza" userId="94c56585407493ab" providerId="LiveId" clId="{9DB31A21-B5BB-44EA-AAE5-900D585F07F1}" dt="2023-06-06T19:25:56.383" v="13104" actId="478"/>
          <ac:spMkLst>
            <pc:docMk/>
            <pc:sldMk cId="2759710118" sldId="296"/>
            <ac:spMk id="2" creationId="{46FA0CCB-8AE7-418C-2CB9-8A908AB1C906}"/>
          </ac:spMkLst>
        </pc:spChg>
        <pc:spChg chg="add mod">
          <ac:chgData name="Alexandre Martins de Souza" userId="94c56585407493ab" providerId="LiveId" clId="{9DB31A21-B5BB-44EA-AAE5-900D585F07F1}" dt="2023-06-06T19:29:01.576" v="13134" actId="13822"/>
          <ac:spMkLst>
            <pc:docMk/>
            <pc:sldMk cId="2759710118" sldId="296"/>
            <ac:spMk id="3" creationId="{0A7833F1-2A0B-1357-EC00-42DAE1D6B89B}"/>
          </ac:spMkLst>
        </pc:spChg>
        <pc:spChg chg="del">
          <ac:chgData name="Alexandre Martins de Souza" userId="94c56585407493ab" providerId="LiveId" clId="{9DB31A21-B5BB-44EA-AAE5-900D585F07F1}" dt="2023-06-06T19:25:56.383" v="13104" actId="478"/>
          <ac:spMkLst>
            <pc:docMk/>
            <pc:sldMk cId="2759710118" sldId="296"/>
            <ac:spMk id="4" creationId="{C84C616E-FD0F-F8E4-FD93-4D117A7B4ABF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6" creationId="{A54DACC8-BC2C-34C8-CDBE-21C70B762A8D}"/>
          </ac:spMkLst>
        </pc:spChg>
        <pc:spChg chg="del">
          <ac:chgData name="Alexandre Martins de Souza" userId="94c56585407493ab" providerId="LiveId" clId="{9DB31A21-B5BB-44EA-AAE5-900D585F07F1}" dt="2023-06-06T19:25:56.383" v="13104" actId="478"/>
          <ac:spMkLst>
            <pc:docMk/>
            <pc:sldMk cId="2759710118" sldId="296"/>
            <ac:spMk id="7" creationId="{E6299EDF-F7E5-16EA-EC22-942514F951EF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8" creationId="{AD9E209D-A03C-5AB5-F26C-F7C261E4B1E7}"/>
          </ac:spMkLst>
        </pc:spChg>
        <pc:spChg chg="del">
          <ac:chgData name="Alexandre Martins de Souza" userId="94c56585407493ab" providerId="LiveId" clId="{9DB31A21-B5BB-44EA-AAE5-900D585F07F1}" dt="2023-06-06T19:25:56.383" v="13104" actId="478"/>
          <ac:spMkLst>
            <pc:docMk/>
            <pc:sldMk cId="2759710118" sldId="296"/>
            <ac:spMk id="9" creationId="{57F25C6E-F69E-EFF1-BE25-BD4C3BDDF0CC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10" creationId="{E0392329-7C0F-1749-15CA-804028A9C53B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11" creationId="{74681C64-B8B0-3644-D6C6-D8967A6C7305}"/>
          </ac:spMkLst>
        </pc:spChg>
        <pc:spChg chg="del">
          <ac:chgData name="Alexandre Martins de Souza" userId="94c56585407493ab" providerId="LiveId" clId="{9DB31A21-B5BB-44EA-AAE5-900D585F07F1}" dt="2023-06-06T19:25:56.383" v="13104" actId="478"/>
          <ac:spMkLst>
            <pc:docMk/>
            <pc:sldMk cId="2759710118" sldId="296"/>
            <ac:spMk id="12" creationId="{146AA9CD-839F-D3FE-FE2B-B9803BC801B3}"/>
          </ac:spMkLst>
        </pc:spChg>
        <pc:spChg chg="del">
          <ac:chgData name="Alexandre Martins de Souza" userId="94c56585407493ab" providerId="LiveId" clId="{9DB31A21-B5BB-44EA-AAE5-900D585F07F1}" dt="2023-06-06T19:25:56.383" v="13104" actId="478"/>
          <ac:spMkLst>
            <pc:docMk/>
            <pc:sldMk cId="2759710118" sldId="296"/>
            <ac:spMk id="13" creationId="{24CF5114-BEE5-63ED-AA88-1C011C744551}"/>
          </ac:spMkLst>
        </pc:spChg>
        <pc:spChg chg="mod">
          <ac:chgData name="Alexandre Martins de Souza" userId="94c56585407493ab" providerId="LiveId" clId="{9DB31A21-B5BB-44EA-AAE5-900D585F07F1}" dt="2023-06-06T19:27:04.831" v="13113" actId="1076"/>
          <ac:spMkLst>
            <pc:docMk/>
            <pc:sldMk cId="2759710118" sldId="296"/>
            <ac:spMk id="14" creationId="{4E29B8BA-5506-924A-0588-E00CE2149F2C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17" creationId="{9C31E134-5B7D-E7D9-EC8E-F2C2C3783FE7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19" creationId="{6C84A9BF-AC01-88DD-8E28-A9FCB0523641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20" creationId="{5C355CA8-1D74-F735-662D-348030DB230A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21" creationId="{6C0CE093-6460-C424-8644-6C236D856A78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23" creationId="{5CAF867F-17E9-1D3C-C6A7-38D71864E0EB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24" creationId="{A736DD6B-8D24-2DBE-F365-E0E8D830D569}"/>
          </ac:spMkLst>
        </pc:spChg>
        <pc:spChg chg="del">
          <ac:chgData name="Alexandre Martins de Souza" userId="94c56585407493ab" providerId="LiveId" clId="{9DB31A21-B5BB-44EA-AAE5-900D585F07F1}" dt="2023-06-06T19:25:56.383" v="13104" actId="478"/>
          <ac:spMkLst>
            <pc:docMk/>
            <pc:sldMk cId="2759710118" sldId="296"/>
            <ac:spMk id="25" creationId="{667F3360-D5A2-868F-BBBB-90D575958483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26" creationId="{C2F0B193-17DE-05D7-F76A-53BD2395978F}"/>
          </ac:spMkLst>
        </pc:spChg>
        <pc:spChg chg="del">
          <ac:chgData name="Alexandre Martins de Souza" userId="94c56585407493ab" providerId="LiveId" clId="{9DB31A21-B5BB-44EA-AAE5-900D585F07F1}" dt="2023-06-06T19:25:56.383" v="13104" actId="478"/>
          <ac:spMkLst>
            <pc:docMk/>
            <pc:sldMk cId="2759710118" sldId="296"/>
            <ac:spMk id="27" creationId="{99F3EA42-7224-A79F-BEB1-6AF94E84DD76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28" creationId="{8BDD62AC-C4BF-09C8-CA8F-24A791FA4F0D}"/>
          </ac:spMkLst>
        </pc:spChg>
        <pc:spChg chg="del">
          <ac:chgData name="Alexandre Martins de Souza" userId="94c56585407493ab" providerId="LiveId" clId="{9DB31A21-B5BB-44EA-AAE5-900D585F07F1}" dt="2023-06-06T19:25:56.383" v="13104" actId="478"/>
          <ac:spMkLst>
            <pc:docMk/>
            <pc:sldMk cId="2759710118" sldId="296"/>
            <ac:spMk id="31" creationId="{97AD1ECE-9716-612E-75C6-E0230B5A1B2C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32" creationId="{1F2D1CEB-EF6F-5173-A1F5-13A56F1E63F0}"/>
          </ac:spMkLst>
        </pc:spChg>
        <pc:spChg chg="del">
          <ac:chgData name="Alexandre Martins de Souza" userId="94c56585407493ab" providerId="LiveId" clId="{9DB31A21-B5BB-44EA-AAE5-900D585F07F1}" dt="2023-06-06T19:25:56.383" v="13104" actId="478"/>
          <ac:spMkLst>
            <pc:docMk/>
            <pc:sldMk cId="2759710118" sldId="296"/>
            <ac:spMk id="34" creationId="{4FBA2775-A86E-639B-185E-00A34465F50A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36" creationId="{CC529537-5B27-6E5D-A17C-ACB3A5B3DB51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38" creationId="{B1D4A467-4E15-2CBB-9985-34056084D5B1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39" creationId="{EA6E615C-181A-A9E3-E75C-1D794F3DA58D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40" creationId="{BB0F718E-54B9-2B35-D5B1-B2DF342B26E7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41" creationId="{A5DA9A80-A30E-CDBC-43DC-3CD55E4D83A9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42" creationId="{4E3A2A9E-1DF4-A97B-9D80-010EA5B84605}"/>
          </ac:spMkLst>
        </pc:spChg>
        <pc:spChg chg="del">
          <ac:chgData name="Alexandre Martins de Souza" userId="94c56585407493ab" providerId="LiveId" clId="{9DB31A21-B5BB-44EA-AAE5-900D585F07F1}" dt="2023-06-06T19:25:56.383" v="13104" actId="478"/>
          <ac:spMkLst>
            <pc:docMk/>
            <pc:sldMk cId="2759710118" sldId="296"/>
            <ac:spMk id="43" creationId="{2336E7E6-24D7-E29D-CCD0-8A0BBD919F8E}"/>
          </ac:spMkLst>
        </pc:spChg>
        <pc:spChg chg="del">
          <ac:chgData name="Alexandre Martins de Souza" userId="94c56585407493ab" providerId="LiveId" clId="{9DB31A21-B5BB-44EA-AAE5-900D585F07F1}" dt="2023-06-06T19:25:56.383" v="13104" actId="478"/>
          <ac:spMkLst>
            <pc:docMk/>
            <pc:sldMk cId="2759710118" sldId="296"/>
            <ac:spMk id="44" creationId="{FB4F1579-8D58-0A3C-34C3-DEECEBCE91E9}"/>
          </ac:spMkLst>
        </pc:spChg>
        <pc:spChg chg="del">
          <ac:chgData name="Alexandre Martins de Souza" userId="94c56585407493ab" providerId="LiveId" clId="{9DB31A21-B5BB-44EA-AAE5-900D585F07F1}" dt="2023-06-06T19:25:56.383" v="13104" actId="478"/>
          <ac:spMkLst>
            <pc:docMk/>
            <pc:sldMk cId="2759710118" sldId="296"/>
            <ac:spMk id="45" creationId="{8A49893B-D0C0-AD3F-194F-F8893C80A924}"/>
          </ac:spMkLst>
        </pc:spChg>
        <pc:spChg chg="del">
          <ac:chgData name="Alexandre Martins de Souza" userId="94c56585407493ab" providerId="LiveId" clId="{9DB31A21-B5BB-44EA-AAE5-900D585F07F1}" dt="2023-06-06T19:25:56.383" v="13104" actId="478"/>
          <ac:spMkLst>
            <pc:docMk/>
            <pc:sldMk cId="2759710118" sldId="296"/>
            <ac:spMk id="46" creationId="{0AF236A6-2E25-EA75-5B97-FE1F5E40C896}"/>
          </ac:spMkLst>
        </pc:spChg>
        <pc:spChg chg="del">
          <ac:chgData name="Alexandre Martins de Souza" userId="94c56585407493ab" providerId="LiveId" clId="{9DB31A21-B5BB-44EA-AAE5-900D585F07F1}" dt="2023-06-06T19:25:56.383" v="13104" actId="478"/>
          <ac:spMkLst>
            <pc:docMk/>
            <pc:sldMk cId="2759710118" sldId="296"/>
            <ac:spMk id="47" creationId="{54E7622C-D1B1-C0A0-00EB-EE5DBF9E9D68}"/>
          </ac:spMkLst>
        </pc:spChg>
        <pc:spChg chg="del">
          <ac:chgData name="Alexandre Martins de Souza" userId="94c56585407493ab" providerId="LiveId" clId="{9DB31A21-B5BB-44EA-AAE5-900D585F07F1}" dt="2023-06-06T19:25:56.383" v="13104" actId="478"/>
          <ac:spMkLst>
            <pc:docMk/>
            <pc:sldMk cId="2759710118" sldId="296"/>
            <ac:spMk id="48" creationId="{47FAB89F-63DC-6D25-E9F7-253FBF328744}"/>
          </ac:spMkLst>
        </pc:spChg>
        <pc:spChg chg="del">
          <ac:chgData name="Alexandre Martins de Souza" userId="94c56585407493ab" providerId="LiveId" clId="{9DB31A21-B5BB-44EA-AAE5-900D585F07F1}" dt="2023-06-06T19:25:56.383" v="13104" actId="478"/>
          <ac:spMkLst>
            <pc:docMk/>
            <pc:sldMk cId="2759710118" sldId="296"/>
            <ac:spMk id="49" creationId="{4FF94F61-F85B-ED1D-5CF8-7399B82E3324}"/>
          </ac:spMkLst>
        </pc:spChg>
        <pc:spChg chg="del">
          <ac:chgData name="Alexandre Martins de Souza" userId="94c56585407493ab" providerId="LiveId" clId="{9DB31A21-B5BB-44EA-AAE5-900D585F07F1}" dt="2023-06-06T19:25:56.383" v="13104" actId="478"/>
          <ac:spMkLst>
            <pc:docMk/>
            <pc:sldMk cId="2759710118" sldId="296"/>
            <ac:spMk id="50" creationId="{C154A53B-5A84-59CA-E1D4-6596DCB5AEEA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51" creationId="{D7430785-2D7B-97AE-0802-1EB899FD99E0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52" creationId="{ADA7817D-1AC6-30E7-73F1-AF9882DEB743}"/>
          </ac:spMkLst>
        </pc:spChg>
        <pc:spChg chg="del">
          <ac:chgData name="Alexandre Martins de Souza" userId="94c56585407493ab" providerId="LiveId" clId="{9DB31A21-B5BB-44EA-AAE5-900D585F07F1}" dt="2023-06-06T19:25:56.383" v="13104" actId="478"/>
          <ac:spMkLst>
            <pc:docMk/>
            <pc:sldMk cId="2759710118" sldId="296"/>
            <ac:spMk id="53" creationId="{35DCF0DE-418E-C140-DEFF-169836D5E7AE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54" creationId="{E1DA5089-C8D2-0ECF-AFB5-640A8538E5CA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55" creationId="{E71F60FF-ADFB-1445-3550-932059623D7E}"/>
          </ac:spMkLst>
        </pc:spChg>
        <pc:spChg chg="add mod">
          <ac:chgData name="Alexandre Martins de Souza" userId="94c56585407493ab" providerId="LiveId" clId="{9DB31A21-B5BB-44EA-AAE5-900D585F07F1}" dt="2023-06-06T19:28:31.542" v="13132" actId="13822"/>
          <ac:spMkLst>
            <pc:docMk/>
            <pc:sldMk cId="2759710118" sldId="296"/>
            <ac:spMk id="57" creationId="{93D150A4-C1DD-98F5-0EFB-06F3C36A6C93}"/>
          </ac:spMkLst>
        </pc:spChg>
        <pc:spChg chg="mod">
          <ac:chgData name="Alexandre Martins de Souza" userId="94c56585407493ab" providerId="LiveId" clId="{9DB31A21-B5BB-44EA-AAE5-900D585F07F1}" dt="2023-06-06T19:26:08.286" v="13105"/>
          <ac:spMkLst>
            <pc:docMk/>
            <pc:sldMk cId="2759710118" sldId="296"/>
            <ac:spMk id="59" creationId="{C69DB6C3-265C-E508-E233-5828646FB045}"/>
          </ac:spMkLst>
        </pc:spChg>
        <pc:spChg chg="mod">
          <ac:chgData name="Alexandre Martins de Souza" userId="94c56585407493ab" providerId="LiveId" clId="{9DB31A21-B5BB-44EA-AAE5-900D585F07F1}" dt="2023-06-06T19:26:08.286" v="13105"/>
          <ac:spMkLst>
            <pc:docMk/>
            <pc:sldMk cId="2759710118" sldId="296"/>
            <ac:spMk id="60" creationId="{F75B0650-ED12-715C-957B-70938DB98C33}"/>
          </ac:spMkLst>
        </pc:spChg>
        <pc:spChg chg="mod">
          <ac:chgData name="Alexandre Martins de Souza" userId="94c56585407493ab" providerId="LiveId" clId="{9DB31A21-B5BB-44EA-AAE5-900D585F07F1}" dt="2023-06-06T19:26:08.286" v="13105"/>
          <ac:spMkLst>
            <pc:docMk/>
            <pc:sldMk cId="2759710118" sldId="296"/>
            <ac:spMk id="61" creationId="{E8591F6E-9252-A7FE-5B4E-E4DB92036DBD}"/>
          </ac:spMkLst>
        </pc:spChg>
        <pc:spChg chg="mod">
          <ac:chgData name="Alexandre Martins de Souza" userId="94c56585407493ab" providerId="LiveId" clId="{9DB31A21-B5BB-44EA-AAE5-900D585F07F1}" dt="2023-06-06T19:26:08.286" v="13105"/>
          <ac:spMkLst>
            <pc:docMk/>
            <pc:sldMk cId="2759710118" sldId="296"/>
            <ac:spMk id="62" creationId="{7EE5FB3D-E7E7-404D-18A1-4C7F8024E2CD}"/>
          </ac:spMkLst>
        </pc:spChg>
        <pc:spChg chg="add mod">
          <ac:chgData name="Alexandre Martins de Souza" userId="94c56585407493ab" providerId="LiveId" clId="{9DB31A21-B5BB-44EA-AAE5-900D585F07F1}" dt="2023-06-06T19:26:14.475" v="13106" actId="1076"/>
          <ac:spMkLst>
            <pc:docMk/>
            <pc:sldMk cId="2759710118" sldId="296"/>
            <ac:spMk id="68" creationId="{BBB092F0-3D9D-30D9-C7DA-70566316317B}"/>
          </ac:spMkLst>
        </pc:spChg>
        <pc:spChg chg="add del mod ord">
          <ac:chgData name="Alexandre Martins de Souza" userId="94c56585407493ab" providerId="LiveId" clId="{9DB31A21-B5BB-44EA-AAE5-900D585F07F1}" dt="2023-06-06T19:27:00.964" v="13112" actId="478"/>
          <ac:spMkLst>
            <pc:docMk/>
            <pc:sldMk cId="2759710118" sldId="296"/>
            <ac:spMk id="69" creationId="{3740162D-6A9B-AE8A-F89C-79F76402A358}"/>
          </ac:spMkLst>
        </pc:spChg>
        <pc:spChg chg="add del mod ord">
          <ac:chgData name="Alexandre Martins de Souza" userId="94c56585407493ab" providerId="LiveId" clId="{9DB31A21-B5BB-44EA-AAE5-900D585F07F1}" dt="2023-06-06T19:26:59.185" v="13111" actId="478"/>
          <ac:spMkLst>
            <pc:docMk/>
            <pc:sldMk cId="2759710118" sldId="296"/>
            <ac:spMk id="70" creationId="{780F93BC-6BD7-E93A-5C66-90653D1570D0}"/>
          </ac:spMkLst>
        </pc:spChg>
        <pc:grpChg chg="add mod">
          <ac:chgData name="Alexandre Martins de Souza" userId="94c56585407493ab" providerId="LiveId" clId="{9DB31A21-B5BB-44EA-AAE5-900D585F07F1}" dt="2023-06-06T19:26:14.475" v="13106" actId="1076"/>
          <ac:grpSpMkLst>
            <pc:docMk/>
            <pc:sldMk cId="2759710118" sldId="296"/>
            <ac:grpSpMk id="58" creationId="{02BF26BF-36B9-5F86-FE3F-2A9A287D46F0}"/>
          </ac:grpSpMkLst>
        </pc:grpChg>
        <pc:picChg chg="del">
          <ac:chgData name="Alexandre Martins de Souza" userId="94c56585407493ab" providerId="LiveId" clId="{9DB31A21-B5BB-44EA-AAE5-900D585F07F1}" dt="2023-06-06T19:25:56.383" v="13104" actId="478"/>
          <ac:picMkLst>
            <pc:docMk/>
            <pc:sldMk cId="2759710118" sldId="296"/>
            <ac:picMk id="5" creationId="{D6FA4087-7BC0-1BCA-C658-A0BAFF8EE69C}"/>
          </ac:picMkLst>
        </pc:picChg>
        <pc:picChg chg="add mod">
          <ac:chgData name="Alexandre Martins de Souza" userId="94c56585407493ab" providerId="LiveId" clId="{9DB31A21-B5BB-44EA-AAE5-900D585F07F1}" dt="2023-06-06T19:26:14.475" v="13106" actId="1076"/>
          <ac:picMkLst>
            <pc:docMk/>
            <pc:sldMk cId="2759710118" sldId="296"/>
            <ac:picMk id="37" creationId="{BEAF929D-8A25-10D2-96AE-101EC7F7C1BC}"/>
          </ac:picMkLst>
        </pc:picChg>
        <pc:picChg chg="add mod">
          <ac:chgData name="Alexandre Martins de Souza" userId="94c56585407493ab" providerId="LiveId" clId="{9DB31A21-B5BB-44EA-AAE5-900D585F07F1}" dt="2023-06-06T19:26:14.475" v="13106" actId="1076"/>
          <ac:picMkLst>
            <pc:docMk/>
            <pc:sldMk cId="2759710118" sldId="296"/>
            <ac:picMk id="67" creationId="{47383FFC-ED1D-3757-E2A7-126F363AE09A}"/>
          </ac:picMkLst>
        </pc:picChg>
        <pc:cxnChg chg="del">
          <ac:chgData name="Alexandre Martins de Souza" userId="94c56585407493ab" providerId="LiveId" clId="{9DB31A21-B5BB-44EA-AAE5-900D585F07F1}" dt="2023-06-06T19:25:56.383" v="13104" actId="478"/>
          <ac:cxnSpMkLst>
            <pc:docMk/>
            <pc:sldMk cId="2759710118" sldId="296"/>
            <ac:cxnSpMk id="15" creationId="{52ABB25C-BF18-48D4-58AD-AF8D105B6E44}"/>
          </ac:cxnSpMkLst>
        </pc:cxnChg>
        <pc:cxnChg chg="del">
          <ac:chgData name="Alexandre Martins de Souza" userId="94c56585407493ab" providerId="LiveId" clId="{9DB31A21-B5BB-44EA-AAE5-900D585F07F1}" dt="2023-06-06T19:25:56.383" v="13104" actId="478"/>
          <ac:cxnSpMkLst>
            <pc:docMk/>
            <pc:sldMk cId="2759710118" sldId="296"/>
            <ac:cxnSpMk id="16" creationId="{34F270A6-63F8-CFE7-57FA-44A80F37E9EA}"/>
          </ac:cxnSpMkLst>
        </pc:cxnChg>
        <pc:cxnChg chg="add mod">
          <ac:chgData name="Alexandre Martins de Souza" userId="94c56585407493ab" providerId="LiveId" clId="{9DB31A21-B5BB-44EA-AAE5-900D585F07F1}" dt="2023-06-06T19:26:14.475" v="13106" actId="1076"/>
          <ac:cxnSpMkLst>
            <pc:docMk/>
            <pc:sldMk cId="2759710118" sldId="296"/>
            <ac:cxnSpMk id="18" creationId="{FAEC2203-3466-F554-6EDA-01EC755944B0}"/>
          </ac:cxnSpMkLst>
        </pc:cxnChg>
        <pc:cxnChg chg="del">
          <ac:chgData name="Alexandre Martins de Souza" userId="94c56585407493ab" providerId="LiveId" clId="{9DB31A21-B5BB-44EA-AAE5-900D585F07F1}" dt="2023-06-06T19:25:56.383" v="13104" actId="478"/>
          <ac:cxnSpMkLst>
            <pc:docMk/>
            <pc:sldMk cId="2759710118" sldId="296"/>
            <ac:cxnSpMk id="22" creationId="{BC73D4BC-A15E-E041-8706-4FA96C36B837}"/>
          </ac:cxnSpMkLst>
        </pc:cxnChg>
        <pc:cxnChg chg="del">
          <ac:chgData name="Alexandre Martins de Souza" userId="94c56585407493ab" providerId="LiveId" clId="{9DB31A21-B5BB-44EA-AAE5-900D585F07F1}" dt="2023-06-06T19:25:56.383" v="13104" actId="478"/>
          <ac:cxnSpMkLst>
            <pc:docMk/>
            <pc:sldMk cId="2759710118" sldId="296"/>
            <ac:cxnSpMk id="29" creationId="{C591A17B-26AD-A341-5DCC-C15F5DF67C18}"/>
          </ac:cxnSpMkLst>
        </pc:cxnChg>
        <pc:cxnChg chg="del">
          <ac:chgData name="Alexandre Martins de Souza" userId="94c56585407493ab" providerId="LiveId" clId="{9DB31A21-B5BB-44EA-AAE5-900D585F07F1}" dt="2023-06-06T19:25:56.383" v="13104" actId="478"/>
          <ac:cxnSpMkLst>
            <pc:docMk/>
            <pc:sldMk cId="2759710118" sldId="296"/>
            <ac:cxnSpMk id="30" creationId="{7BDB24EB-4BBA-F141-B092-6295B2AFD48D}"/>
          </ac:cxnSpMkLst>
        </pc:cxnChg>
        <pc:cxnChg chg="del">
          <ac:chgData name="Alexandre Martins de Souza" userId="94c56585407493ab" providerId="LiveId" clId="{9DB31A21-B5BB-44EA-AAE5-900D585F07F1}" dt="2023-06-06T19:25:56.383" v="13104" actId="478"/>
          <ac:cxnSpMkLst>
            <pc:docMk/>
            <pc:sldMk cId="2759710118" sldId="296"/>
            <ac:cxnSpMk id="33" creationId="{E962CAA1-6289-E739-1F61-BFD85CDC8635}"/>
          </ac:cxnSpMkLst>
        </pc:cxnChg>
        <pc:cxnChg chg="del">
          <ac:chgData name="Alexandre Martins de Souza" userId="94c56585407493ab" providerId="LiveId" clId="{9DB31A21-B5BB-44EA-AAE5-900D585F07F1}" dt="2023-06-06T19:25:56.383" v="13104" actId="478"/>
          <ac:cxnSpMkLst>
            <pc:docMk/>
            <pc:sldMk cId="2759710118" sldId="296"/>
            <ac:cxnSpMk id="35" creationId="{910B9435-AB2A-192F-A763-FF9E136E8945}"/>
          </ac:cxnSpMkLst>
        </pc:cxnChg>
        <pc:cxnChg chg="add mod">
          <ac:chgData name="Alexandre Martins de Souza" userId="94c56585407493ab" providerId="LiveId" clId="{9DB31A21-B5BB-44EA-AAE5-900D585F07F1}" dt="2023-06-06T19:26:14.475" v="13106" actId="1076"/>
          <ac:cxnSpMkLst>
            <pc:docMk/>
            <pc:sldMk cId="2759710118" sldId="296"/>
            <ac:cxnSpMk id="56" creationId="{61099F56-1BE6-CADC-FBA0-971DF3C05E30}"/>
          </ac:cxnSpMkLst>
        </pc:cxnChg>
        <pc:cxnChg chg="mod">
          <ac:chgData name="Alexandre Martins de Souza" userId="94c56585407493ab" providerId="LiveId" clId="{9DB31A21-B5BB-44EA-AAE5-900D585F07F1}" dt="2023-06-06T19:26:08.286" v="13105"/>
          <ac:cxnSpMkLst>
            <pc:docMk/>
            <pc:sldMk cId="2759710118" sldId="296"/>
            <ac:cxnSpMk id="63" creationId="{1F8945EF-E83A-D262-8D84-9024C62E2AD2}"/>
          </ac:cxnSpMkLst>
        </pc:cxnChg>
        <pc:cxnChg chg="mod">
          <ac:chgData name="Alexandre Martins de Souza" userId="94c56585407493ab" providerId="LiveId" clId="{9DB31A21-B5BB-44EA-AAE5-900D585F07F1}" dt="2023-06-06T19:26:08.286" v="13105"/>
          <ac:cxnSpMkLst>
            <pc:docMk/>
            <pc:sldMk cId="2759710118" sldId="296"/>
            <ac:cxnSpMk id="64" creationId="{B1F55207-F5F0-C681-44F8-F55C982F8C9D}"/>
          </ac:cxnSpMkLst>
        </pc:cxnChg>
        <pc:cxnChg chg="add mod">
          <ac:chgData name="Alexandre Martins de Souza" userId="94c56585407493ab" providerId="LiveId" clId="{9DB31A21-B5BB-44EA-AAE5-900D585F07F1}" dt="2023-06-06T19:26:14.475" v="13106" actId="1076"/>
          <ac:cxnSpMkLst>
            <pc:docMk/>
            <pc:sldMk cId="2759710118" sldId="296"/>
            <ac:cxnSpMk id="65" creationId="{31928615-4594-CCF3-9123-A816D0543A23}"/>
          </ac:cxnSpMkLst>
        </pc:cxnChg>
        <pc:cxnChg chg="add mod">
          <ac:chgData name="Alexandre Martins de Souza" userId="94c56585407493ab" providerId="LiveId" clId="{9DB31A21-B5BB-44EA-AAE5-900D585F07F1}" dt="2023-06-06T19:26:14.475" v="13106" actId="1076"/>
          <ac:cxnSpMkLst>
            <pc:docMk/>
            <pc:sldMk cId="2759710118" sldId="296"/>
            <ac:cxnSpMk id="66" creationId="{4D45EAB1-DB2A-1F80-75D5-8B451E4C7EA5}"/>
          </ac:cxnSpMkLst>
        </pc:cxnChg>
      </pc:sldChg>
      <pc:sldChg chg="add del">
        <pc:chgData name="Alexandre Martins de Souza" userId="94c56585407493ab" providerId="LiveId" clId="{9DB31A21-B5BB-44EA-AAE5-900D585F07F1}" dt="2023-06-06T19:27:09.153" v="13114" actId="47"/>
        <pc:sldMkLst>
          <pc:docMk/>
          <pc:sldMk cId="1598989415" sldId="297"/>
        </pc:sldMkLst>
      </pc:sldChg>
      <pc:sldChg chg="addSp delSp modSp add mod">
        <pc:chgData name="Alexandre Martins de Souza" userId="94c56585407493ab" providerId="LiveId" clId="{9DB31A21-B5BB-44EA-AAE5-900D585F07F1}" dt="2023-06-07T18:07:49.480" v="17959" actId="14100"/>
        <pc:sldMkLst>
          <pc:docMk/>
          <pc:sldMk cId="2583570905" sldId="297"/>
        </pc:sldMkLst>
        <pc:spChg chg="add mod">
          <ac:chgData name="Alexandre Martins de Souza" userId="94c56585407493ab" providerId="LiveId" clId="{9DB31A21-B5BB-44EA-AAE5-900D585F07F1}" dt="2023-06-06T19:29:11.142" v="13135" actId="13822"/>
          <ac:spMkLst>
            <pc:docMk/>
            <pc:sldMk cId="2583570905" sldId="297"/>
            <ac:spMk id="2" creationId="{CB30F521-2B28-FD19-FE33-E9CCEFD2A3C9}"/>
          </ac:spMkLst>
        </pc:spChg>
        <pc:spChg chg="del">
          <ac:chgData name="Alexandre Martins de Souza" userId="94c56585407493ab" providerId="LiveId" clId="{9DB31A21-B5BB-44EA-AAE5-900D585F07F1}" dt="2023-06-06T19:27:18.107" v="13117" actId="478"/>
          <ac:spMkLst>
            <pc:docMk/>
            <pc:sldMk cId="2583570905" sldId="297"/>
            <ac:spMk id="3" creationId="{0A7833F1-2A0B-1357-EC00-42DAE1D6B89B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6" creationId="{A54DACC8-BC2C-34C8-CDBE-21C70B762A8D}"/>
          </ac:spMkLst>
        </pc:spChg>
        <pc:spChg chg="add mod">
          <ac:chgData name="Alexandre Martins de Souza" userId="94c56585407493ab" providerId="LiveId" clId="{9DB31A21-B5BB-44EA-AAE5-900D585F07F1}" dt="2023-06-06T19:27:35.066" v="13119"/>
          <ac:spMkLst>
            <pc:docMk/>
            <pc:sldMk cId="2583570905" sldId="297"/>
            <ac:spMk id="7" creationId="{5CBE60C4-CD3E-C48F-30F3-29B8A7F97428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8" creationId="{AD9E209D-A03C-5AB5-F26C-F7C261E4B1E7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10" creationId="{E0392329-7C0F-1749-15CA-804028A9C53B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11" creationId="{74681C64-B8B0-3644-D6C6-D8967A6C7305}"/>
          </ac:spMkLst>
        </pc:spChg>
        <pc:spChg chg="add mod">
          <ac:chgData name="Alexandre Martins de Souza" userId="94c56585407493ab" providerId="LiveId" clId="{9DB31A21-B5BB-44EA-AAE5-900D585F07F1}" dt="2023-06-06T19:27:35.066" v="13119"/>
          <ac:spMkLst>
            <pc:docMk/>
            <pc:sldMk cId="2583570905" sldId="297"/>
            <ac:spMk id="13" creationId="{B5F7B5AC-D291-E530-B986-3AA717DCF109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17" creationId="{9C31E134-5B7D-E7D9-EC8E-F2C2C3783FE7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19" creationId="{6C84A9BF-AC01-88DD-8E28-A9FCB0523641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20" creationId="{5C355CA8-1D74-F735-662D-348030DB230A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21" creationId="{6C0CE093-6460-C424-8644-6C236D856A78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23" creationId="{5CAF867F-17E9-1D3C-C6A7-38D71864E0EB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24" creationId="{A736DD6B-8D24-2DBE-F365-E0E8D830D569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26" creationId="{C2F0B193-17DE-05D7-F76A-53BD2395978F}"/>
          </ac:spMkLst>
        </pc:spChg>
        <pc:spChg chg="add mod">
          <ac:chgData name="Alexandre Martins de Souza" userId="94c56585407493ab" providerId="LiveId" clId="{9DB31A21-B5BB-44EA-AAE5-900D585F07F1}" dt="2023-06-06T19:27:55.692" v="13123" actId="20577"/>
          <ac:spMkLst>
            <pc:docMk/>
            <pc:sldMk cId="2583570905" sldId="297"/>
            <ac:spMk id="27" creationId="{7BB69E86-B204-20C1-B82E-F4575ADB4F5A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28" creationId="{8BDD62AC-C4BF-09C8-CA8F-24A791FA4F0D}"/>
          </ac:spMkLst>
        </pc:spChg>
        <pc:spChg chg="add mod">
          <ac:chgData name="Alexandre Martins de Souza" userId="94c56585407493ab" providerId="LiveId" clId="{9DB31A21-B5BB-44EA-AAE5-900D585F07F1}" dt="2023-06-06T19:28:02.386" v="13125" actId="1076"/>
          <ac:spMkLst>
            <pc:docMk/>
            <pc:sldMk cId="2583570905" sldId="297"/>
            <ac:spMk id="29" creationId="{4A34EB50-1EDD-59D2-7737-21E221C01A2F}"/>
          </ac:spMkLst>
        </pc:spChg>
        <pc:spChg chg="add mod">
          <ac:chgData name="Alexandre Martins de Souza" userId="94c56585407493ab" providerId="LiveId" clId="{9DB31A21-B5BB-44EA-AAE5-900D585F07F1}" dt="2023-06-06T19:28:12.684" v="13130" actId="1076"/>
          <ac:spMkLst>
            <pc:docMk/>
            <pc:sldMk cId="2583570905" sldId="297"/>
            <ac:spMk id="31" creationId="{B55186A8-8AEF-C6F7-9315-C939DEDE1F56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32" creationId="{1F2D1CEB-EF6F-5173-A1F5-13A56F1E63F0}"/>
          </ac:spMkLst>
        </pc:spChg>
        <pc:spChg chg="add mod">
          <ac:chgData name="Alexandre Martins de Souza" userId="94c56585407493ab" providerId="LiveId" clId="{9DB31A21-B5BB-44EA-AAE5-900D585F07F1}" dt="2023-06-06T19:27:43.957" v="13121" actId="20577"/>
          <ac:spMkLst>
            <pc:docMk/>
            <pc:sldMk cId="2583570905" sldId="297"/>
            <ac:spMk id="34" creationId="{65631651-5EE5-1936-D5D1-C707AA736C08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36" creationId="{CC529537-5B27-6E5D-A17C-ACB3A5B3DB51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38" creationId="{B1D4A467-4E15-2CBB-9985-34056084D5B1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39" creationId="{EA6E615C-181A-A9E3-E75C-1D794F3DA58D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40" creationId="{BB0F718E-54B9-2B35-D5B1-B2DF342B26E7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41" creationId="{A5DA9A80-A30E-CDBC-43DC-3CD55E4D83A9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42" creationId="{4E3A2A9E-1DF4-A97B-9D80-010EA5B84605}"/>
          </ac:spMkLst>
        </pc:spChg>
        <pc:spChg chg="add mod">
          <ac:chgData name="Alexandre Martins de Souza" userId="94c56585407493ab" providerId="LiveId" clId="{9DB31A21-B5BB-44EA-AAE5-900D585F07F1}" dt="2023-06-06T19:27:46.847" v="13122" actId="1076"/>
          <ac:spMkLst>
            <pc:docMk/>
            <pc:sldMk cId="2583570905" sldId="297"/>
            <ac:spMk id="44" creationId="{DE6ECF9F-0C1E-B451-B8CC-FA98B3B8A174}"/>
          </ac:spMkLst>
        </pc:spChg>
        <pc:spChg chg="add mod">
          <ac:chgData name="Alexandre Martins de Souza" userId="94c56585407493ab" providerId="LiveId" clId="{9DB31A21-B5BB-44EA-AAE5-900D585F07F1}" dt="2023-06-06T19:28:06.394" v="13127" actId="1076"/>
          <ac:spMkLst>
            <pc:docMk/>
            <pc:sldMk cId="2583570905" sldId="297"/>
            <ac:spMk id="45" creationId="{15D544F5-A885-0586-1F0E-F509605E9127}"/>
          </ac:spMkLst>
        </pc:spChg>
        <pc:spChg chg="add mod">
          <ac:chgData name="Alexandre Martins de Souza" userId="94c56585407493ab" providerId="LiveId" clId="{9DB31A21-B5BB-44EA-AAE5-900D585F07F1}" dt="2023-06-07T18:07:49.480" v="17959" actId="14100"/>
          <ac:spMkLst>
            <pc:docMk/>
            <pc:sldMk cId="2583570905" sldId="297"/>
            <ac:spMk id="47" creationId="{AA627B07-C096-971B-5A6B-0D9F563CA53B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51" creationId="{D7430785-2D7B-97AE-0802-1EB899FD99E0}"/>
          </ac:spMkLst>
        </pc:spChg>
        <pc:spChg chg="del">
          <ac:chgData name="Alexandre Martins de Souza" userId="94c56585407493ab" providerId="LiveId" clId="{9DB31A21-B5BB-44EA-AAE5-900D585F07F1}" dt="2023-06-06T19:27:20" v="13118" actId="478"/>
          <ac:spMkLst>
            <pc:docMk/>
            <pc:sldMk cId="2583570905" sldId="297"/>
            <ac:spMk id="52" creationId="{ADA7817D-1AC6-30E7-73F1-AF9882DEB743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54" creationId="{E1DA5089-C8D2-0ECF-AFB5-640A8538E5CA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55" creationId="{E71F60FF-ADFB-1445-3550-932059623D7E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57" creationId="{93D150A4-C1DD-98F5-0EFB-06F3C36A6C93}"/>
          </ac:spMkLst>
        </pc:spChg>
        <pc:spChg chg="del">
          <ac:chgData name="Alexandre Martins de Souza" userId="94c56585407493ab" providerId="LiveId" clId="{9DB31A21-B5BB-44EA-AAE5-900D585F07F1}" dt="2023-06-06T19:27:16.251" v="13116" actId="478"/>
          <ac:spMkLst>
            <pc:docMk/>
            <pc:sldMk cId="2583570905" sldId="297"/>
            <ac:spMk id="68" creationId="{BBB092F0-3D9D-30D9-C7DA-70566316317B}"/>
          </ac:spMkLst>
        </pc:spChg>
        <pc:grpChg chg="del">
          <ac:chgData name="Alexandre Martins de Souza" userId="94c56585407493ab" providerId="LiveId" clId="{9DB31A21-B5BB-44EA-AAE5-900D585F07F1}" dt="2023-06-06T19:27:16.251" v="13116" actId="478"/>
          <ac:grpSpMkLst>
            <pc:docMk/>
            <pc:sldMk cId="2583570905" sldId="297"/>
            <ac:grpSpMk id="58" creationId="{02BF26BF-36B9-5F86-FE3F-2A9A287D46F0}"/>
          </ac:grpSpMkLst>
        </pc:grpChg>
        <pc:picChg chg="add mod">
          <ac:chgData name="Alexandre Martins de Souza" userId="94c56585407493ab" providerId="LiveId" clId="{9DB31A21-B5BB-44EA-AAE5-900D585F07F1}" dt="2023-06-06T19:27:35.066" v="13119"/>
          <ac:picMkLst>
            <pc:docMk/>
            <pc:sldMk cId="2583570905" sldId="297"/>
            <ac:picMk id="4" creationId="{47734F05-676F-872F-41F7-A88C1D9FDCE1}"/>
          </ac:picMkLst>
        </pc:picChg>
        <pc:picChg chg="add mod">
          <ac:chgData name="Alexandre Martins de Souza" userId="94c56585407493ab" providerId="LiveId" clId="{9DB31A21-B5BB-44EA-AAE5-900D585F07F1}" dt="2023-06-06T19:27:35.066" v="13119"/>
          <ac:picMkLst>
            <pc:docMk/>
            <pc:sldMk cId="2583570905" sldId="297"/>
            <ac:picMk id="5" creationId="{7469FC8B-E1AE-408A-7D47-4F16D9159555}"/>
          </ac:picMkLst>
        </pc:picChg>
        <pc:picChg chg="add mod">
          <ac:chgData name="Alexandre Martins de Souza" userId="94c56585407493ab" providerId="LiveId" clId="{9DB31A21-B5BB-44EA-AAE5-900D585F07F1}" dt="2023-06-06T19:27:35.066" v="13119"/>
          <ac:picMkLst>
            <pc:docMk/>
            <pc:sldMk cId="2583570905" sldId="297"/>
            <ac:picMk id="35" creationId="{EC591338-7747-D1B8-A72E-B74E84387346}"/>
          </ac:picMkLst>
        </pc:picChg>
        <pc:picChg chg="del">
          <ac:chgData name="Alexandre Martins de Souza" userId="94c56585407493ab" providerId="LiveId" clId="{9DB31A21-B5BB-44EA-AAE5-900D585F07F1}" dt="2023-06-06T19:27:16.251" v="13116" actId="478"/>
          <ac:picMkLst>
            <pc:docMk/>
            <pc:sldMk cId="2583570905" sldId="297"/>
            <ac:picMk id="37" creationId="{BEAF929D-8A25-10D2-96AE-101EC7F7C1BC}"/>
          </ac:picMkLst>
        </pc:picChg>
        <pc:picChg chg="del">
          <ac:chgData name="Alexandre Martins de Souza" userId="94c56585407493ab" providerId="LiveId" clId="{9DB31A21-B5BB-44EA-AAE5-900D585F07F1}" dt="2023-06-06T19:27:16.251" v="13116" actId="478"/>
          <ac:picMkLst>
            <pc:docMk/>
            <pc:sldMk cId="2583570905" sldId="297"/>
            <ac:picMk id="67" creationId="{47383FFC-ED1D-3757-E2A7-126F363AE09A}"/>
          </ac:picMkLst>
        </pc:picChg>
        <pc:cxnChg chg="add mod">
          <ac:chgData name="Alexandre Martins de Souza" userId="94c56585407493ab" providerId="LiveId" clId="{9DB31A21-B5BB-44EA-AAE5-900D585F07F1}" dt="2023-06-06T19:27:35.066" v="13119"/>
          <ac:cxnSpMkLst>
            <pc:docMk/>
            <pc:sldMk cId="2583570905" sldId="297"/>
            <ac:cxnSpMk id="9" creationId="{C835E164-A941-A734-B85D-2A41CD6FEAD4}"/>
          </ac:cxnSpMkLst>
        </pc:cxnChg>
        <pc:cxnChg chg="add mod">
          <ac:chgData name="Alexandre Martins de Souza" userId="94c56585407493ab" providerId="LiveId" clId="{9DB31A21-B5BB-44EA-AAE5-900D585F07F1}" dt="2023-06-06T19:27:35.066" v="13119"/>
          <ac:cxnSpMkLst>
            <pc:docMk/>
            <pc:sldMk cId="2583570905" sldId="297"/>
            <ac:cxnSpMk id="12" creationId="{321F5A1F-F45E-3319-9625-36676A9FEDA2}"/>
          </ac:cxnSpMkLst>
        </pc:cxnChg>
        <pc:cxnChg chg="add mod">
          <ac:chgData name="Alexandre Martins de Souza" userId="94c56585407493ab" providerId="LiveId" clId="{9DB31A21-B5BB-44EA-AAE5-900D585F07F1}" dt="2023-06-06T19:27:35.066" v="13119"/>
          <ac:cxnSpMkLst>
            <pc:docMk/>
            <pc:sldMk cId="2583570905" sldId="297"/>
            <ac:cxnSpMk id="15" creationId="{BCF61027-3FF4-6179-8DFB-8E9B058FC89C}"/>
          </ac:cxnSpMkLst>
        </pc:cxnChg>
        <pc:cxnChg chg="add mod">
          <ac:chgData name="Alexandre Martins de Souza" userId="94c56585407493ab" providerId="LiveId" clId="{9DB31A21-B5BB-44EA-AAE5-900D585F07F1}" dt="2023-06-06T19:27:35.066" v="13119"/>
          <ac:cxnSpMkLst>
            <pc:docMk/>
            <pc:sldMk cId="2583570905" sldId="297"/>
            <ac:cxnSpMk id="16" creationId="{C07B0295-044F-6D79-A5C3-9995EDA98D41}"/>
          </ac:cxnSpMkLst>
        </pc:cxnChg>
        <pc:cxnChg chg="del">
          <ac:chgData name="Alexandre Martins de Souza" userId="94c56585407493ab" providerId="LiveId" clId="{9DB31A21-B5BB-44EA-AAE5-900D585F07F1}" dt="2023-06-06T19:27:16.251" v="13116" actId="478"/>
          <ac:cxnSpMkLst>
            <pc:docMk/>
            <pc:sldMk cId="2583570905" sldId="297"/>
            <ac:cxnSpMk id="18" creationId="{FAEC2203-3466-F554-6EDA-01EC755944B0}"/>
          </ac:cxnSpMkLst>
        </pc:cxnChg>
        <pc:cxnChg chg="add mod">
          <ac:chgData name="Alexandre Martins de Souza" userId="94c56585407493ab" providerId="LiveId" clId="{9DB31A21-B5BB-44EA-AAE5-900D585F07F1}" dt="2023-06-06T19:27:35.066" v="13119"/>
          <ac:cxnSpMkLst>
            <pc:docMk/>
            <pc:sldMk cId="2583570905" sldId="297"/>
            <ac:cxnSpMk id="22" creationId="{3D7E64D6-185D-47B6-8CD9-7CFF4E39F0D6}"/>
          </ac:cxnSpMkLst>
        </pc:cxnChg>
        <pc:cxnChg chg="add mod">
          <ac:chgData name="Alexandre Martins de Souza" userId="94c56585407493ab" providerId="LiveId" clId="{9DB31A21-B5BB-44EA-AAE5-900D585F07F1}" dt="2023-06-06T19:27:35.066" v="13119"/>
          <ac:cxnSpMkLst>
            <pc:docMk/>
            <pc:sldMk cId="2583570905" sldId="297"/>
            <ac:cxnSpMk id="25" creationId="{A50E6DD2-ACC8-B7C1-5F47-C7BF14F7F2E5}"/>
          </ac:cxnSpMkLst>
        </pc:cxnChg>
        <pc:cxnChg chg="add mod">
          <ac:chgData name="Alexandre Martins de Souza" userId="94c56585407493ab" providerId="LiveId" clId="{9DB31A21-B5BB-44EA-AAE5-900D585F07F1}" dt="2023-06-06T19:27:35.066" v="13119"/>
          <ac:cxnSpMkLst>
            <pc:docMk/>
            <pc:sldMk cId="2583570905" sldId="297"/>
            <ac:cxnSpMk id="30" creationId="{1441059E-A500-07BB-FC96-EF6579C2EDD8}"/>
          </ac:cxnSpMkLst>
        </pc:cxnChg>
        <pc:cxnChg chg="add mod">
          <ac:chgData name="Alexandre Martins de Souza" userId="94c56585407493ab" providerId="LiveId" clId="{9DB31A21-B5BB-44EA-AAE5-900D585F07F1}" dt="2023-06-06T19:27:35.066" v="13119"/>
          <ac:cxnSpMkLst>
            <pc:docMk/>
            <pc:sldMk cId="2583570905" sldId="297"/>
            <ac:cxnSpMk id="33" creationId="{199BEC17-E7B0-0CE1-14A6-1CB3E3AD4538}"/>
          </ac:cxnSpMkLst>
        </pc:cxnChg>
        <pc:cxnChg chg="add mod">
          <ac:chgData name="Alexandre Martins de Souza" userId="94c56585407493ab" providerId="LiveId" clId="{9DB31A21-B5BB-44EA-AAE5-900D585F07F1}" dt="2023-06-06T19:27:35.066" v="13119"/>
          <ac:cxnSpMkLst>
            <pc:docMk/>
            <pc:sldMk cId="2583570905" sldId="297"/>
            <ac:cxnSpMk id="43" creationId="{19F6989B-E3DB-CECC-5ACF-E088B4EE6FDE}"/>
          </ac:cxnSpMkLst>
        </pc:cxnChg>
        <pc:cxnChg chg="add mod">
          <ac:chgData name="Alexandre Martins de Souza" userId="94c56585407493ab" providerId="LiveId" clId="{9DB31A21-B5BB-44EA-AAE5-900D585F07F1}" dt="2023-06-06T19:27:35.066" v="13119"/>
          <ac:cxnSpMkLst>
            <pc:docMk/>
            <pc:sldMk cId="2583570905" sldId="297"/>
            <ac:cxnSpMk id="46" creationId="{E225EF07-FAD2-7EC3-6F98-16AD3171FFAE}"/>
          </ac:cxnSpMkLst>
        </pc:cxnChg>
        <pc:cxnChg chg="del">
          <ac:chgData name="Alexandre Martins de Souza" userId="94c56585407493ab" providerId="LiveId" clId="{9DB31A21-B5BB-44EA-AAE5-900D585F07F1}" dt="2023-06-06T19:27:16.251" v="13116" actId="478"/>
          <ac:cxnSpMkLst>
            <pc:docMk/>
            <pc:sldMk cId="2583570905" sldId="297"/>
            <ac:cxnSpMk id="56" creationId="{61099F56-1BE6-CADC-FBA0-971DF3C05E30}"/>
          </ac:cxnSpMkLst>
        </pc:cxnChg>
        <pc:cxnChg chg="del">
          <ac:chgData name="Alexandre Martins de Souza" userId="94c56585407493ab" providerId="LiveId" clId="{9DB31A21-B5BB-44EA-AAE5-900D585F07F1}" dt="2023-06-06T19:27:16.251" v="13116" actId="478"/>
          <ac:cxnSpMkLst>
            <pc:docMk/>
            <pc:sldMk cId="2583570905" sldId="297"/>
            <ac:cxnSpMk id="65" creationId="{31928615-4594-CCF3-9123-A816D0543A23}"/>
          </ac:cxnSpMkLst>
        </pc:cxnChg>
        <pc:cxnChg chg="del">
          <ac:chgData name="Alexandre Martins de Souza" userId="94c56585407493ab" providerId="LiveId" clId="{9DB31A21-B5BB-44EA-AAE5-900D585F07F1}" dt="2023-06-06T19:27:16.251" v="13116" actId="478"/>
          <ac:cxnSpMkLst>
            <pc:docMk/>
            <pc:sldMk cId="2583570905" sldId="297"/>
            <ac:cxnSpMk id="66" creationId="{4D45EAB1-DB2A-1F80-75D5-8B451E4C7EA5}"/>
          </ac:cxnSpMkLst>
        </pc:cxnChg>
      </pc:sldChg>
      <pc:sldChg chg="addSp delSp modSp add mod">
        <pc:chgData name="Alexandre Martins de Souza" userId="94c56585407493ab" providerId="LiveId" clId="{9DB31A21-B5BB-44EA-AAE5-900D585F07F1}" dt="2023-06-07T18:09:59.293" v="17972" actId="20577"/>
        <pc:sldMkLst>
          <pc:docMk/>
          <pc:sldMk cId="1784904363" sldId="298"/>
        </pc:sldMkLst>
        <pc:spChg chg="del">
          <ac:chgData name="Alexandre Martins de Souza" userId="94c56585407493ab" providerId="LiveId" clId="{9DB31A21-B5BB-44EA-AAE5-900D585F07F1}" dt="2023-06-06T19:29:54.971" v="13138" actId="478"/>
          <ac:spMkLst>
            <pc:docMk/>
            <pc:sldMk cId="1784904363" sldId="298"/>
            <ac:spMk id="2" creationId="{CB30F521-2B28-FD19-FE33-E9CCEFD2A3C9}"/>
          </ac:spMkLst>
        </pc:spChg>
        <pc:spChg chg="add mod">
          <ac:chgData name="Alexandre Martins de Souza" userId="94c56585407493ab" providerId="LiveId" clId="{9DB31A21-B5BB-44EA-AAE5-900D585F07F1}" dt="2023-06-06T19:30:11.006" v="13145" actId="1076"/>
          <ac:spMkLst>
            <pc:docMk/>
            <pc:sldMk cId="1784904363" sldId="298"/>
            <ac:spMk id="3" creationId="{70E8B175-FD4B-64C0-5973-A464757FB1E2}"/>
          </ac:spMkLst>
        </pc:spChg>
        <pc:spChg chg="add mod">
          <ac:chgData name="Alexandre Martins de Souza" userId="94c56585407493ab" providerId="LiveId" clId="{9DB31A21-B5BB-44EA-AAE5-900D585F07F1}" dt="2023-06-07T18:09:59.293" v="17972" actId="20577"/>
          <ac:spMkLst>
            <pc:docMk/>
            <pc:sldMk cId="1784904363" sldId="298"/>
            <ac:spMk id="6" creationId="{9777CC15-3FDD-C1F8-E48C-E74594CADC52}"/>
          </ac:spMkLst>
        </pc:spChg>
        <pc:spChg chg="del">
          <ac:chgData name="Alexandre Martins de Souza" userId="94c56585407493ab" providerId="LiveId" clId="{9DB31A21-B5BB-44EA-AAE5-900D585F07F1}" dt="2023-06-06T19:29:54.971" v="13138" actId="478"/>
          <ac:spMkLst>
            <pc:docMk/>
            <pc:sldMk cId="1784904363" sldId="298"/>
            <ac:spMk id="7" creationId="{5CBE60C4-CD3E-C48F-30F3-29B8A7F97428}"/>
          </ac:spMkLst>
        </pc:spChg>
        <pc:spChg chg="add mod">
          <ac:chgData name="Alexandre Martins de Souza" userId="94c56585407493ab" providerId="LiveId" clId="{9DB31A21-B5BB-44EA-AAE5-900D585F07F1}" dt="2023-06-06T19:37:02.335" v="13201" actId="20577"/>
          <ac:spMkLst>
            <pc:docMk/>
            <pc:sldMk cId="1784904363" sldId="298"/>
            <ac:spMk id="8" creationId="{A539CD95-02B0-5C7D-4196-1AA80B68B759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10" creationId="{9333C393-850F-DB49-4215-CE1934E98DAE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11" creationId="{D1D1EAF6-E76F-AFBA-DA87-F4CE72D49C6C}"/>
          </ac:spMkLst>
        </pc:spChg>
        <pc:spChg chg="del">
          <ac:chgData name="Alexandre Martins de Souza" userId="94c56585407493ab" providerId="LiveId" clId="{9DB31A21-B5BB-44EA-AAE5-900D585F07F1}" dt="2023-06-06T19:29:54.971" v="13138" actId="478"/>
          <ac:spMkLst>
            <pc:docMk/>
            <pc:sldMk cId="1784904363" sldId="298"/>
            <ac:spMk id="13" creationId="{B5F7B5AC-D291-E530-B986-3AA717DCF109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17" creationId="{E848A558-86D7-5E78-F2CC-485E3DE35FD9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18" creationId="{26925B6F-6802-2F8C-5E89-82D984C2AB39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19" creationId="{F338E370-A8CD-9E8A-5946-EFC8161F7E34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20" creationId="{6F2CA960-87F5-7D85-3A5B-806B3D3B39AE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21" creationId="{23D50EA1-87E2-2BCF-162D-023419CD0A91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23" creationId="{ADC56DF6-9963-565A-EE27-75E15F5D1767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24" creationId="{5F5F2BD3-18FA-9F3F-1B7D-1C3EE31A0AA6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26" creationId="{83147E03-8905-CC3C-F4A0-8AFD6B0CF772}"/>
          </ac:spMkLst>
        </pc:spChg>
        <pc:spChg chg="del">
          <ac:chgData name="Alexandre Martins de Souza" userId="94c56585407493ab" providerId="LiveId" clId="{9DB31A21-B5BB-44EA-AAE5-900D585F07F1}" dt="2023-06-06T19:29:54.971" v="13138" actId="478"/>
          <ac:spMkLst>
            <pc:docMk/>
            <pc:sldMk cId="1784904363" sldId="298"/>
            <ac:spMk id="27" creationId="{7BB69E86-B204-20C1-B82E-F4575ADB4F5A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28" creationId="{CA60372C-8596-0D0D-1D01-3A0D50B5E8B3}"/>
          </ac:spMkLst>
        </pc:spChg>
        <pc:spChg chg="del">
          <ac:chgData name="Alexandre Martins de Souza" userId="94c56585407493ab" providerId="LiveId" clId="{9DB31A21-B5BB-44EA-AAE5-900D585F07F1}" dt="2023-06-06T19:29:54.971" v="13138" actId="478"/>
          <ac:spMkLst>
            <pc:docMk/>
            <pc:sldMk cId="1784904363" sldId="298"/>
            <ac:spMk id="29" creationId="{4A34EB50-1EDD-59D2-7737-21E221C01A2F}"/>
          </ac:spMkLst>
        </pc:spChg>
        <pc:spChg chg="del">
          <ac:chgData name="Alexandre Martins de Souza" userId="94c56585407493ab" providerId="LiveId" clId="{9DB31A21-B5BB-44EA-AAE5-900D585F07F1}" dt="2023-06-06T19:29:54.971" v="13138" actId="478"/>
          <ac:spMkLst>
            <pc:docMk/>
            <pc:sldMk cId="1784904363" sldId="298"/>
            <ac:spMk id="31" creationId="{B55186A8-8AEF-C6F7-9315-C939DEDE1F56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32" creationId="{71400FD9-A1BC-79DB-1D05-801C2B452365}"/>
          </ac:spMkLst>
        </pc:spChg>
        <pc:spChg chg="del">
          <ac:chgData name="Alexandre Martins de Souza" userId="94c56585407493ab" providerId="LiveId" clId="{9DB31A21-B5BB-44EA-AAE5-900D585F07F1}" dt="2023-06-06T19:29:54.971" v="13138" actId="478"/>
          <ac:spMkLst>
            <pc:docMk/>
            <pc:sldMk cId="1784904363" sldId="298"/>
            <ac:spMk id="34" creationId="{65631651-5EE5-1936-D5D1-C707AA736C08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36" creationId="{712D498C-A448-C871-CAB0-52CB91B1CA89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37" creationId="{4372901C-31A6-A79E-B9A8-D9849CD6398A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38" creationId="{8CEF231F-44A9-F583-5113-3DD1CE5DEF77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39" creationId="{000ACAB7-90A6-B532-563D-F91859B10149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40" creationId="{C8050495-7FA2-94F9-7264-056E613536BC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41" creationId="{0A1EC7CE-3902-B216-D52F-38393E8E92AE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42" creationId="{39BA52D5-47C0-718F-01AD-82B0D054CAA2}"/>
          </ac:spMkLst>
        </pc:spChg>
        <pc:spChg chg="del">
          <ac:chgData name="Alexandre Martins de Souza" userId="94c56585407493ab" providerId="LiveId" clId="{9DB31A21-B5BB-44EA-AAE5-900D585F07F1}" dt="2023-06-06T19:29:54.971" v="13138" actId="478"/>
          <ac:spMkLst>
            <pc:docMk/>
            <pc:sldMk cId="1784904363" sldId="298"/>
            <ac:spMk id="44" creationId="{DE6ECF9F-0C1E-B451-B8CC-FA98B3B8A174}"/>
          </ac:spMkLst>
        </pc:spChg>
        <pc:spChg chg="del">
          <ac:chgData name="Alexandre Martins de Souza" userId="94c56585407493ab" providerId="LiveId" clId="{9DB31A21-B5BB-44EA-AAE5-900D585F07F1}" dt="2023-06-06T19:29:54.971" v="13138" actId="478"/>
          <ac:spMkLst>
            <pc:docMk/>
            <pc:sldMk cId="1784904363" sldId="298"/>
            <ac:spMk id="45" creationId="{15D544F5-A885-0586-1F0E-F509605E9127}"/>
          </ac:spMkLst>
        </pc:spChg>
        <pc:spChg chg="del">
          <ac:chgData name="Alexandre Martins de Souza" userId="94c56585407493ab" providerId="LiveId" clId="{9DB31A21-B5BB-44EA-AAE5-900D585F07F1}" dt="2023-06-06T19:29:54.971" v="13138" actId="478"/>
          <ac:spMkLst>
            <pc:docMk/>
            <pc:sldMk cId="1784904363" sldId="298"/>
            <ac:spMk id="47" creationId="{AA627B07-C096-971B-5A6B-0D9F563CA53B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48" creationId="{04AF2AF0-96E2-8B17-F04C-97519CBD2619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54" creationId="{B665AB2B-0580-DF58-4827-81C3CD65B99B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55" creationId="{604E55F6-B646-7136-54BB-F3F921293396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56" creationId="{AC00D575-9068-BABD-209B-216171C5BA5B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57" creationId="{85F4667C-89A9-FF18-4542-95950B8F4279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58" creationId="{8D960A33-8BF2-9A38-1E38-0E5B96E87A9D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59" creationId="{FBCE0893-1212-589B-EEE3-52A3FA1C8B9F}"/>
          </ac:spMkLst>
        </pc:spChg>
        <pc:spChg chg="add mod">
          <ac:chgData name="Alexandre Martins de Souza" userId="94c56585407493ab" providerId="LiveId" clId="{9DB31A21-B5BB-44EA-AAE5-900D585F07F1}" dt="2023-06-06T19:30:20.715" v="13147" actId="1076"/>
          <ac:spMkLst>
            <pc:docMk/>
            <pc:sldMk cId="1784904363" sldId="298"/>
            <ac:spMk id="60" creationId="{E71E376F-02B1-06D7-B272-2B221B88E82E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61" creationId="{8946F433-1599-D3E5-2DD0-E144E2EC73CB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62" creationId="{2D2E2AF7-A559-19AE-18C2-AD7C60151A75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63" creationId="{C7833615-93A7-5247-FD95-00EB5A93F82C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64" creationId="{BDF83DA5-75AB-D788-F7FD-E2BAA876F3A9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65" creationId="{CD9ED6E9-AD62-DE8D-D12C-45BBFCC32235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66" creationId="{92D1B88B-8C52-1C4F-7181-DB9A8E3EBB1E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67" creationId="{0E639C40-0CD5-66C1-E632-E00DE2007DE9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68" creationId="{616A3D54-66F7-204C-A847-415DFB9162D7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69" creationId="{D219DF28-96CC-572C-8C45-168E31DF71AD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70" creationId="{97BE6C1E-7E32-117A-A225-96C73AED6044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71" creationId="{0EFAA847-58EE-D645-B97D-4C2E1EBAD48E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72" creationId="{3EBAA15A-1526-5A9C-2082-C9D6DA5867D0}"/>
          </ac:spMkLst>
        </pc:spChg>
        <pc:spChg chg="add mod">
          <ac:chgData name="Alexandre Martins de Souza" userId="94c56585407493ab" providerId="LiveId" clId="{9DB31A21-B5BB-44EA-AAE5-900D585F07F1}" dt="2023-06-06T21:41:14.143" v="15858" actId="164"/>
          <ac:spMkLst>
            <pc:docMk/>
            <pc:sldMk cId="1784904363" sldId="298"/>
            <ac:spMk id="73" creationId="{32824B6A-C7B3-14D7-ED68-36311C76606B}"/>
          </ac:spMkLst>
        </pc:spChg>
        <pc:spChg chg="add mod">
          <ac:chgData name="Alexandre Martins de Souza" userId="94c56585407493ab" providerId="LiveId" clId="{9DB31A21-B5BB-44EA-AAE5-900D585F07F1}" dt="2023-06-06T19:29:59.494" v="13143"/>
          <ac:spMkLst>
            <pc:docMk/>
            <pc:sldMk cId="1784904363" sldId="298"/>
            <ac:spMk id="75" creationId="{BE51D751-0DAD-4BA4-9D8A-145A537D414A}"/>
          </ac:spMkLst>
        </pc:spChg>
        <pc:grpChg chg="add mod">
          <ac:chgData name="Alexandre Martins de Souza" userId="94c56585407493ab" providerId="LiveId" clId="{9DB31A21-B5BB-44EA-AAE5-900D585F07F1}" dt="2023-06-06T21:41:14.143" v="15858" actId="164"/>
          <ac:grpSpMkLst>
            <pc:docMk/>
            <pc:sldMk cId="1784904363" sldId="298"/>
            <ac:grpSpMk id="76" creationId="{447C12F4-0F73-1EC2-1D47-C6D3CBCE6A86}"/>
          </ac:grpSpMkLst>
        </pc:grpChg>
        <pc:picChg chg="del">
          <ac:chgData name="Alexandre Martins de Souza" userId="94c56585407493ab" providerId="LiveId" clId="{9DB31A21-B5BB-44EA-AAE5-900D585F07F1}" dt="2023-06-06T19:29:54.971" v="13138" actId="478"/>
          <ac:picMkLst>
            <pc:docMk/>
            <pc:sldMk cId="1784904363" sldId="298"/>
            <ac:picMk id="4" creationId="{47734F05-676F-872F-41F7-A88C1D9FDCE1}"/>
          </ac:picMkLst>
        </pc:picChg>
        <pc:picChg chg="del">
          <ac:chgData name="Alexandre Martins de Souza" userId="94c56585407493ab" providerId="LiveId" clId="{9DB31A21-B5BB-44EA-AAE5-900D585F07F1}" dt="2023-06-06T19:29:55.777" v="13139" actId="478"/>
          <ac:picMkLst>
            <pc:docMk/>
            <pc:sldMk cId="1784904363" sldId="298"/>
            <ac:picMk id="5" creationId="{7469FC8B-E1AE-408A-7D47-4F16D9159555}"/>
          </ac:picMkLst>
        </pc:picChg>
        <pc:picChg chg="del">
          <ac:chgData name="Alexandre Martins de Souza" userId="94c56585407493ab" providerId="LiveId" clId="{9DB31A21-B5BB-44EA-AAE5-900D585F07F1}" dt="2023-06-06T19:29:56.378" v="13140" actId="478"/>
          <ac:picMkLst>
            <pc:docMk/>
            <pc:sldMk cId="1784904363" sldId="298"/>
            <ac:picMk id="35" creationId="{EC591338-7747-D1B8-A72E-B74E84387346}"/>
          </ac:picMkLst>
        </pc:picChg>
        <pc:picChg chg="add mod">
          <ac:chgData name="Alexandre Martins de Souza" userId="94c56585407493ab" providerId="LiveId" clId="{9DB31A21-B5BB-44EA-AAE5-900D585F07F1}" dt="2023-06-06T19:29:59.494" v="13143"/>
          <ac:picMkLst>
            <pc:docMk/>
            <pc:sldMk cId="1784904363" sldId="298"/>
            <ac:picMk id="74" creationId="{7E40D7B8-18B1-35C8-DDD7-BF5D87FCE9CF}"/>
          </ac:picMkLst>
        </pc:picChg>
        <pc:cxnChg chg="del">
          <ac:chgData name="Alexandre Martins de Souza" userId="94c56585407493ab" providerId="LiveId" clId="{9DB31A21-B5BB-44EA-AAE5-900D585F07F1}" dt="2023-06-06T19:29:58.072" v="13142" actId="478"/>
          <ac:cxnSpMkLst>
            <pc:docMk/>
            <pc:sldMk cId="1784904363" sldId="298"/>
            <ac:cxnSpMk id="9" creationId="{C835E164-A941-A734-B85D-2A41CD6FEAD4}"/>
          </ac:cxnSpMkLst>
        </pc:cxnChg>
        <pc:cxnChg chg="del">
          <ac:chgData name="Alexandre Martins de Souza" userId="94c56585407493ab" providerId="LiveId" clId="{9DB31A21-B5BB-44EA-AAE5-900D585F07F1}" dt="2023-06-06T19:29:54.971" v="13138" actId="478"/>
          <ac:cxnSpMkLst>
            <pc:docMk/>
            <pc:sldMk cId="1784904363" sldId="298"/>
            <ac:cxnSpMk id="12" creationId="{321F5A1F-F45E-3319-9625-36676A9FEDA2}"/>
          </ac:cxnSpMkLst>
        </pc:cxnChg>
        <pc:cxnChg chg="del">
          <ac:chgData name="Alexandre Martins de Souza" userId="94c56585407493ab" providerId="LiveId" clId="{9DB31A21-B5BB-44EA-AAE5-900D585F07F1}" dt="2023-06-06T19:29:54.971" v="13138" actId="478"/>
          <ac:cxnSpMkLst>
            <pc:docMk/>
            <pc:sldMk cId="1784904363" sldId="298"/>
            <ac:cxnSpMk id="15" creationId="{BCF61027-3FF4-6179-8DFB-8E9B058FC89C}"/>
          </ac:cxnSpMkLst>
        </pc:cxnChg>
        <pc:cxnChg chg="del mod">
          <ac:chgData name="Alexandre Martins de Souza" userId="94c56585407493ab" providerId="LiveId" clId="{9DB31A21-B5BB-44EA-AAE5-900D585F07F1}" dt="2023-06-06T19:29:57.319" v="13141" actId="478"/>
          <ac:cxnSpMkLst>
            <pc:docMk/>
            <pc:sldMk cId="1784904363" sldId="298"/>
            <ac:cxnSpMk id="16" creationId="{C07B0295-044F-6D79-A5C3-9995EDA98D41}"/>
          </ac:cxnSpMkLst>
        </pc:cxnChg>
        <pc:cxnChg chg="del">
          <ac:chgData name="Alexandre Martins de Souza" userId="94c56585407493ab" providerId="LiveId" clId="{9DB31A21-B5BB-44EA-AAE5-900D585F07F1}" dt="2023-06-06T19:29:54.971" v="13138" actId="478"/>
          <ac:cxnSpMkLst>
            <pc:docMk/>
            <pc:sldMk cId="1784904363" sldId="298"/>
            <ac:cxnSpMk id="22" creationId="{3D7E64D6-185D-47B6-8CD9-7CFF4E39F0D6}"/>
          </ac:cxnSpMkLst>
        </pc:cxnChg>
        <pc:cxnChg chg="del">
          <ac:chgData name="Alexandre Martins de Souza" userId="94c56585407493ab" providerId="LiveId" clId="{9DB31A21-B5BB-44EA-AAE5-900D585F07F1}" dt="2023-06-06T19:29:54.971" v="13138" actId="478"/>
          <ac:cxnSpMkLst>
            <pc:docMk/>
            <pc:sldMk cId="1784904363" sldId="298"/>
            <ac:cxnSpMk id="25" creationId="{A50E6DD2-ACC8-B7C1-5F47-C7BF14F7F2E5}"/>
          </ac:cxnSpMkLst>
        </pc:cxnChg>
        <pc:cxnChg chg="del">
          <ac:chgData name="Alexandre Martins de Souza" userId="94c56585407493ab" providerId="LiveId" clId="{9DB31A21-B5BB-44EA-AAE5-900D585F07F1}" dt="2023-06-06T19:29:54.971" v="13138" actId="478"/>
          <ac:cxnSpMkLst>
            <pc:docMk/>
            <pc:sldMk cId="1784904363" sldId="298"/>
            <ac:cxnSpMk id="30" creationId="{1441059E-A500-07BB-FC96-EF6579C2EDD8}"/>
          </ac:cxnSpMkLst>
        </pc:cxnChg>
        <pc:cxnChg chg="del">
          <ac:chgData name="Alexandre Martins de Souza" userId="94c56585407493ab" providerId="LiveId" clId="{9DB31A21-B5BB-44EA-AAE5-900D585F07F1}" dt="2023-06-06T19:29:54.971" v="13138" actId="478"/>
          <ac:cxnSpMkLst>
            <pc:docMk/>
            <pc:sldMk cId="1784904363" sldId="298"/>
            <ac:cxnSpMk id="33" creationId="{199BEC17-E7B0-0CE1-14A6-1CB3E3AD4538}"/>
          </ac:cxnSpMkLst>
        </pc:cxnChg>
        <pc:cxnChg chg="del">
          <ac:chgData name="Alexandre Martins de Souza" userId="94c56585407493ab" providerId="LiveId" clId="{9DB31A21-B5BB-44EA-AAE5-900D585F07F1}" dt="2023-06-06T19:29:54.971" v="13138" actId="478"/>
          <ac:cxnSpMkLst>
            <pc:docMk/>
            <pc:sldMk cId="1784904363" sldId="298"/>
            <ac:cxnSpMk id="43" creationId="{19F6989B-E3DB-CECC-5ACF-E088B4EE6FDE}"/>
          </ac:cxnSpMkLst>
        </pc:cxnChg>
        <pc:cxnChg chg="del">
          <ac:chgData name="Alexandre Martins de Souza" userId="94c56585407493ab" providerId="LiveId" clId="{9DB31A21-B5BB-44EA-AAE5-900D585F07F1}" dt="2023-06-06T19:29:54.971" v="13138" actId="478"/>
          <ac:cxnSpMkLst>
            <pc:docMk/>
            <pc:sldMk cId="1784904363" sldId="298"/>
            <ac:cxnSpMk id="46" creationId="{E225EF07-FAD2-7EC3-6F98-16AD3171FFAE}"/>
          </ac:cxnSpMkLst>
        </pc:cxnChg>
        <pc:cxnChg chg="add mod">
          <ac:chgData name="Alexandre Martins de Souza" userId="94c56585407493ab" providerId="LiveId" clId="{9DB31A21-B5BB-44EA-AAE5-900D585F07F1}" dt="2023-06-06T21:41:14.143" v="15858" actId="164"/>
          <ac:cxnSpMkLst>
            <pc:docMk/>
            <pc:sldMk cId="1784904363" sldId="298"/>
            <ac:cxnSpMk id="49" creationId="{92D15CDF-59D1-6184-A3FF-F9CAD292E6A4}"/>
          </ac:cxnSpMkLst>
        </pc:cxnChg>
        <pc:cxnChg chg="add mod">
          <ac:chgData name="Alexandre Martins de Souza" userId="94c56585407493ab" providerId="LiveId" clId="{9DB31A21-B5BB-44EA-AAE5-900D585F07F1}" dt="2023-06-06T21:41:14.143" v="15858" actId="164"/>
          <ac:cxnSpMkLst>
            <pc:docMk/>
            <pc:sldMk cId="1784904363" sldId="298"/>
            <ac:cxnSpMk id="50" creationId="{92063FFB-3116-C5D7-C67A-3945AF31EBFA}"/>
          </ac:cxnSpMkLst>
        </pc:cxnChg>
        <pc:cxnChg chg="add mod">
          <ac:chgData name="Alexandre Martins de Souza" userId="94c56585407493ab" providerId="LiveId" clId="{9DB31A21-B5BB-44EA-AAE5-900D585F07F1}" dt="2023-06-06T21:41:14.143" v="15858" actId="164"/>
          <ac:cxnSpMkLst>
            <pc:docMk/>
            <pc:sldMk cId="1784904363" sldId="298"/>
            <ac:cxnSpMk id="51" creationId="{389E3F53-8FF7-1435-EB7E-8FBF561877A7}"/>
          </ac:cxnSpMkLst>
        </pc:cxnChg>
        <pc:cxnChg chg="add mod">
          <ac:chgData name="Alexandre Martins de Souza" userId="94c56585407493ab" providerId="LiveId" clId="{9DB31A21-B5BB-44EA-AAE5-900D585F07F1}" dt="2023-06-06T21:41:14.143" v="15858" actId="164"/>
          <ac:cxnSpMkLst>
            <pc:docMk/>
            <pc:sldMk cId="1784904363" sldId="298"/>
            <ac:cxnSpMk id="52" creationId="{E9CFA7C5-324B-BBF8-4773-F50FCF74A1CE}"/>
          </ac:cxnSpMkLst>
        </pc:cxnChg>
        <pc:cxnChg chg="add mod">
          <ac:chgData name="Alexandre Martins de Souza" userId="94c56585407493ab" providerId="LiveId" clId="{9DB31A21-B5BB-44EA-AAE5-900D585F07F1}" dt="2023-06-06T21:41:14.143" v="15858" actId="164"/>
          <ac:cxnSpMkLst>
            <pc:docMk/>
            <pc:sldMk cId="1784904363" sldId="298"/>
            <ac:cxnSpMk id="53" creationId="{12FFD2DB-D6E7-7155-3776-5DA2A04A25FD}"/>
          </ac:cxnSpMkLst>
        </pc:cxnChg>
      </pc:sldChg>
      <pc:sldChg chg="addSp delSp modSp add mod">
        <pc:chgData name="Alexandre Martins de Souza" userId="94c56585407493ab" providerId="LiveId" clId="{9DB31A21-B5BB-44EA-AAE5-900D585F07F1}" dt="2023-06-07T18:37:08.315" v="18277" actId="20577"/>
        <pc:sldMkLst>
          <pc:docMk/>
          <pc:sldMk cId="4080359436" sldId="299"/>
        </pc:sldMkLst>
        <pc:spChg chg="add mod">
          <ac:chgData name="Alexandre Martins de Souza" userId="94c56585407493ab" providerId="LiveId" clId="{9DB31A21-B5BB-44EA-AAE5-900D585F07F1}" dt="2023-06-06T19:35:52.826" v="13158" actId="13822"/>
          <ac:spMkLst>
            <pc:docMk/>
            <pc:sldMk cId="4080359436" sldId="299"/>
            <ac:spMk id="2" creationId="{51316DC3-69F5-EF4A-EC0C-0EDC1A99D369}"/>
          </ac:spMkLst>
        </pc:spChg>
        <pc:spChg chg="del">
          <ac:chgData name="Alexandre Martins de Souza" userId="94c56585407493ab" providerId="LiveId" clId="{9DB31A21-B5BB-44EA-AAE5-900D585F07F1}" dt="2023-06-06T19:35:13.089" v="13152" actId="478"/>
          <ac:spMkLst>
            <pc:docMk/>
            <pc:sldMk cId="4080359436" sldId="299"/>
            <ac:spMk id="3" creationId="{70E8B175-FD4B-64C0-5973-A464757FB1E2}"/>
          </ac:spMkLst>
        </pc:spChg>
        <pc:spChg chg="add mod">
          <ac:chgData name="Alexandre Martins de Souza" userId="94c56585407493ab" providerId="LiveId" clId="{9DB31A21-B5BB-44EA-AAE5-900D585F07F1}" dt="2023-06-07T18:09:48.648" v="17970" actId="20577"/>
          <ac:spMkLst>
            <pc:docMk/>
            <pc:sldMk cId="4080359436" sldId="299"/>
            <ac:spMk id="4" creationId="{7A87E995-F2FF-7DA4-BF8D-E2FB101BFEAD}"/>
          </ac:spMkLst>
        </pc:spChg>
        <pc:spChg chg="add mod">
          <ac:chgData name="Alexandre Martins de Souza" userId="94c56585407493ab" providerId="LiveId" clId="{9DB31A21-B5BB-44EA-AAE5-900D585F07F1}" dt="2023-06-07T18:37:08.315" v="18277" actId="20577"/>
          <ac:spMkLst>
            <pc:docMk/>
            <pc:sldMk cId="4080359436" sldId="299"/>
            <ac:spMk id="5" creationId="{19AF2FC1-722A-2CC5-0CD3-967B079FB4A7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6" creationId="{9777CC15-3FDD-C1F8-E48C-E74594CADC52}"/>
          </ac:spMkLst>
        </pc:spChg>
        <pc:spChg chg="add mod">
          <ac:chgData name="Alexandre Martins de Souza" userId="94c56585407493ab" providerId="LiveId" clId="{9DB31A21-B5BB-44EA-AAE5-900D585F07F1}" dt="2023-06-06T19:35:47.624" v="13157" actId="13822"/>
          <ac:spMkLst>
            <pc:docMk/>
            <pc:sldMk cId="4080359436" sldId="299"/>
            <ac:spMk id="7" creationId="{79936CCB-5934-10B8-D630-CC37B692846B}"/>
          </ac:spMkLst>
        </pc:spChg>
        <pc:spChg chg="del">
          <ac:chgData name="Alexandre Martins de Souza" userId="94c56585407493ab" providerId="LiveId" clId="{9DB31A21-B5BB-44EA-AAE5-900D585F07F1}" dt="2023-06-06T19:35:13.795" v="13153" actId="478"/>
          <ac:spMkLst>
            <pc:docMk/>
            <pc:sldMk cId="4080359436" sldId="299"/>
            <ac:spMk id="8" creationId="{A539CD95-02B0-5C7D-4196-1AA80B68B759}"/>
          </ac:spMkLst>
        </pc:spChg>
        <pc:spChg chg="add mod">
          <ac:chgData name="Alexandre Martins de Souza" userId="94c56585407493ab" providerId="LiveId" clId="{9DB31A21-B5BB-44EA-AAE5-900D585F07F1}" dt="2023-06-06T19:39:40.127" v="13510" actId="1076"/>
          <ac:spMkLst>
            <pc:docMk/>
            <pc:sldMk cId="4080359436" sldId="299"/>
            <ac:spMk id="9" creationId="{FBA79611-023D-5229-2D3D-16D62849EA27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10" creationId="{9333C393-850F-DB49-4215-CE1934E98DAE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11" creationId="{D1D1EAF6-E76F-AFBA-DA87-F4CE72D49C6C}"/>
          </ac:spMkLst>
        </pc:spChg>
        <pc:spChg chg="add mod">
          <ac:chgData name="Alexandre Martins de Souza" userId="94c56585407493ab" providerId="LiveId" clId="{9DB31A21-B5BB-44EA-AAE5-900D585F07F1}" dt="2023-06-06T19:35:28.617" v="13154"/>
          <ac:spMkLst>
            <pc:docMk/>
            <pc:sldMk cId="4080359436" sldId="299"/>
            <ac:spMk id="13" creationId="{1BFC5402-58A9-2048-EC5B-2B69DAA26AA9}"/>
          </ac:spMkLst>
        </pc:spChg>
        <pc:spChg chg="add mod">
          <ac:chgData name="Alexandre Martins de Souza" userId="94c56585407493ab" providerId="LiveId" clId="{9DB31A21-B5BB-44EA-AAE5-900D585F07F1}" dt="2023-06-06T19:35:28.617" v="13154"/>
          <ac:spMkLst>
            <pc:docMk/>
            <pc:sldMk cId="4080359436" sldId="299"/>
            <ac:spMk id="16" creationId="{AC5AFE51-1CE2-7C32-F5D2-BAAC8D6AF36E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17" creationId="{E848A558-86D7-5E78-F2CC-485E3DE35FD9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18" creationId="{26925B6F-6802-2F8C-5E89-82D984C2AB39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19" creationId="{F338E370-A8CD-9E8A-5946-EFC8161F7E34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20" creationId="{6F2CA960-87F5-7D85-3A5B-806B3D3B39AE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21" creationId="{23D50EA1-87E2-2BCF-162D-023419CD0A91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23" creationId="{ADC56DF6-9963-565A-EE27-75E15F5D1767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24" creationId="{5F5F2BD3-18FA-9F3F-1B7D-1C3EE31A0AA6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26" creationId="{83147E03-8905-CC3C-F4A0-8AFD6B0CF772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28" creationId="{CA60372C-8596-0D0D-1D01-3A0D50B5E8B3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32" creationId="{71400FD9-A1BC-79DB-1D05-801C2B452365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36" creationId="{712D498C-A448-C871-CAB0-52CB91B1CA89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37" creationId="{4372901C-31A6-A79E-B9A8-D9849CD6398A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38" creationId="{8CEF231F-44A9-F583-5113-3DD1CE5DEF77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39" creationId="{000ACAB7-90A6-B532-563D-F91859B10149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40" creationId="{C8050495-7FA2-94F9-7264-056E613536BC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41" creationId="{0A1EC7CE-3902-B216-D52F-38393E8E92AE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42" creationId="{39BA52D5-47C0-718F-01AD-82B0D054CAA2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48" creationId="{04AF2AF0-96E2-8B17-F04C-97519CBD2619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54" creationId="{B665AB2B-0580-DF58-4827-81C3CD65B99B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55" creationId="{604E55F6-B646-7136-54BB-F3F921293396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56" creationId="{AC00D575-9068-BABD-209B-216171C5BA5B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57" creationId="{85F4667C-89A9-FF18-4542-95950B8F4279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58" creationId="{8D960A33-8BF2-9A38-1E38-0E5B96E87A9D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59" creationId="{FBCE0893-1212-589B-EEE3-52A3FA1C8B9F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60" creationId="{E71E376F-02B1-06D7-B272-2B221B88E82E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61" creationId="{8946F433-1599-D3E5-2DD0-E144E2EC73CB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62" creationId="{2D2E2AF7-A559-19AE-18C2-AD7C60151A75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63" creationId="{C7833615-93A7-5247-FD95-00EB5A93F82C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64" creationId="{BDF83DA5-75AB-D788-F7FD-E2BAA876F3A9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65" creationId="{CD9ED6E9-AD62-DE8D-D12C-45BBFCC32235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66" creationId="{92D1B88B-8C52-1C4F-7181-DB9A8E3EBB1E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67" creationId="{0E639C40-0CD5-66C1-E632-E00DE2007DE9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68" creationId="{616A3D54-66F7-204C-A847-415DFB9162D7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69" creationId="{D219DF28-96CC-572C-8C45-168E31DF71AD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70" creationId="{97BE6C1E-7E32-117A-A225-96C73AED6044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71" creationId="{0EFAA847-58EE-D645-B97D-4C2E1EBAD48E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72" creationId="{3EBAA15A-1526-5A9C-2082-C9D6DA5867D0}"/>
          </ac:spMkLst>
        </pc:spChg>
        <pc:spChg chg="del">
          <ac:chgData name="Alexandre Martins de Souza" userId="94c56585407493ab" providerId="LiveId" clId="{9DB31A21-B5BB-44EA-AAE5-900D585F07F1}" dt="2023-06-06T19:35:09.714" v="13150" actId="478"/>
          <ac:spMkLst>
            <pc:docMk/>
            <pc:sldMk cId="4080359436" sldId="299"/>
            <ac:spMk id="73" creationId="{32824B6A-C7B3-14D7-ED68-36311C76606B}"/>
          </ac:spMkLst>
        </pc:spChg>
        <pc:spChg chg="del">
          <ac:chgData name="Alexandre Martins de Souza" userId="94c56585407493ab" providerId="LiveId" clId="{9DB31A21-B5BB-44EA-AAE5-900D585F07F1}" dt="2023-06-06T19:35:11.222" v="13151" actId="478"/>
          <ac:spMkLst>
            <pc:docMk/>
            <pc:sldMk cId="4080359436" sldId="299"/>
            <ac:spMk id="75" creationId="{BE51D751-0DAD-4BA4-9D8A-145A537D414A}"/>
          </ac:spMkLst>
        </pc:spChg>
        <pc:picChg chg="add mod">
          <ac:chgData name="Alexandre Martins de Souza" userId="94c56585407493ab" providerId="LiveId" clId="{9DB31A21-B5BB-44EA-AAE5-900D585F07F1}" dt="2023-06-06T19:35:28.617" v="13154"/>
          <ac:picMkLst>
            <pc:docMk/>
            <pc:sldMk cId="4080359436" sldId="299"/>
            <ac:picMk id="12" creationId="{0C7CF9AE-6E43-EC3F-5806-69F801207BE3}"/>
          </ac:picMkLst>
        </pc:picChg>
        <pc:picChg chg="add mod">
          <ac:chgData name="Alexandre Martins de Souza" userId="94c56585407493ab" providerId="LiveId" clId="{9DB31A21-B5BB-44EA-AAE5-900D585F07F1}" dt="2023-06-06T19:35:28.617" v="13154"/>
          <ac:picMkLst>
            <pc:docMk/>
            <pc:sldMk cId="4080359436" sldId="299"/>
            <ac:picMk id="15" creationId="{60A53186-BCB1-74F5-AED6-C6637A79B88E}"/>
          </ac:picMkLst>
        </pc:picChg>
        <pc:picChg chg="del">
          <ac:chgData name="Alexandre Martins de Souza" userId="94c56585407493ab" providerId="LiveId" clId="{9DB31A21-B5BB-44EA-AAE5-900D585F07F1}" dt="2023-06-06T19:35:09.714" v="13150" actId="478"/>
          <ac:picMkLst>
            <pc:docMk/>
            <pc:sldMk cId="4080359436" sldId="299"/>
            <ac:picMk id="74" creationId="{7E40D7B8-18B1-35C8-DDD7-BF5D87FCE9CF}"/>
          </ac:picMkLst>
        </pc:picChg>
        <pc:cxnChg chg="del">
          <ac:chgData name="Alexandre Martins de Souza" userId="94c56585407493ab" providerId="LiveId" clId="{9DB31A21-B5BB-44EA-AAE5-900D585F07F1}" dt="2023-06-06T19:35:09.714" v="13150" actId="478"/>
          <ac:cxnSpMkLst>
            <pc:docMk/>
            <pc:sldMk cId="4080359436" sldId="299"/>
            <ac:cxnSpMk id="49" creationId="{92D15CDF-59D1-6184-A3FF-F9CAD292E6A4}"/>
          </ac:cxnSpMkLst>
        </pc:cxnChg>
        <pc:cxnChg chg="del">
          <ac:chgData name="Alexandre Martins de Souza" userId="94c56585407493ab" providerId="LiveId" clId="{9DB31A21-B5BB-44EA-AAE5-900D585F07F1}" dt="2023-06-06T19:35:09.714" v="13150" actId="478"/>
          <ac:cxnSpMkLst>
            <pc:docMk/>
            <pc:sldMk cId="4080359436" sldId="299"/>
            <ac:cxnSpMk id="50" creationId="{92063FFB-3116-C5D7-C67A-3945AF31EBFA}"/>
          </ac:cxnSpMkLst>
        </pc:cxnChg>
        <pc:cxnChg chg="del">
          <ac:chgData name="Alexandre Martins de Souza" userId="94c56585407493ab" providerId="LiveId" clId="{9DB31A21-B5BB-44EA-AAE5-900D585F07F1}" dt="2023-06-06T19:35:09.714" v="13150" actId="478"/>
          <ac:cxnSpMkLst>
            <pc:docMk/>
            <pc:sldMk cId="4080359436" sldId="299"/>
            <ac:cxnSpMk id="51" creationId="{389E3F53-8FF7-1435-EB7E-8FBF561877A7}"/>
          </ac:cxnSpMkLst>
        </pc:cxnChg>
        <pc:cxnChg chg="del">
          <ac:chgData name="Alexandre Martins de Souza" userId="94c56585407493ab" providerId="LiveId" clId="{9DB31A21-B5BB-44EA-AAE5-900D585F07F1}" dt="2023-06-06T19:35:09.714" v="13150" actId="478"/>
          <ac:cxnSpMkLst>
            <pc:docMk/>
            <pc:sldMk cId="4080359436" sldId="299"/>
            <ac:cxnSpMk id="52" creationId="{E9CFA7C5-324B-BBF8-4773-F50FCF74A1CE}"/>
          </ac:cxnSpMkLst>
        </pc:cxnChg>
        <pc:cxnChg chg="del">
          <ac:chgData name="Alexandre Martins de Souza" userId="94c56585407493ab" providerId="LiveId" clId="{9DB31A21-B5BB-44EA-AAE5-900D585F07F1}" dt="2023-06-06T19:35:09.714" v="13150" actId="478"/>
          <ac:cxnSpMkLst>
            <pc:docMk/>
            <pc:sldMk cId="4080359436" sldId="299"/>
            <ac:cxnSpMk id="53" creationId="{12FFD2DB-D6E7-7155-3776-5DA2A04A25FD}"/>
          </ac:cxnSpMkLst>
        </pc:cxnChg>
      </pc:sldChg>
      <pc:sldChg chg="addSp delSp modSp add mod">
        <pc:chgData name="Alexandre Martins de Souza" userId="94c56585407493ab" providerId="LiveId" clId="{9DB31A21-B5BB-44EA-AAE5-900D585F07F1}" dt="2023-06-07T18:10:58.127" v="17979" actId="14100"/>
        <pc:sldMkLst>
          <pc:docMk/>
          <pc:sldMk cId="2496967752" sldId="300"/>
        </pc:sldMkLst>
        <pc:spChg chg="del">
          <ac:chgData name="Alexandre Martins de Souza" userId="94c56585407493ab" providerId="LiveId" clId="{9DB31A21-B5BB-44EA-AAE5-900D585F07F1}" dt="2023-06-06T19:39:53.849" v="13513" actId="478"/>
          <ac:spMkLst>
            <pc:docMk/>
            <pc:sldMk cId="2496967752" sldId="300"/>
            <ac:spMk id="2" creationId="{51316DC3-69F5-EF4A-EC0C-0EDC1A99D369}"/>
          </ac:spMkLst>
        </pc:spChg>
        <pc:spChg chg="add mod">
          <ac:chgData name="Alexandre Martins de Souza" userId="94c56585407493ab" providerId="LiveId" clId="{9DB31A21-B5BB-44EA-AAE5-900D585F07F1}" dt="2023-06-06T19:40:32.909" v="13518" actId="13822"/>
          <ac:spMkLst>
            <pc:docMk/>
            <pc:sldMk cId="2496967752" sldId="300"/>
            <ac:spMk id="3" creationId="{621799DE-62F0-0CA7-44AF-8025C249C21D}"/>
          </ac:spMkLst>
        </pc:spChg>
        <pc:spChg chg="del">
          <ac:chgData name="Alexandre Martins de Souza" userId="94c56585407493ab" providerId="LiveId" clId="{9DB31A21-B5BB-44EA-AAE5-900D585F07F1}" dt="2023-06-06T19:39:53.849" v="13513" actId="478"/>
          <ac:spMkLst>
            <pc:docMk/>
            <pc:sldMk cId="2496967752" sldId="300"/>
            <ac:spMk id="4" creationId="{7A87E995-F2FF-7DA4-BF8D-E2FB101BFEAD}"/>
          </ac:spMkLst>
        </pc:spChg>
        <pc:spChg chg="del">
          <ac:chgData name="Alexandre Martins de Souza" userId="94c56585407493ab" providerId="LiveId" clId="{9DB31A21-B5BB-44EA-AAE5-900D585F07F1}" dt="2023-06-06T19:39:53.849" v="13513" actId="478"/>
          <ac:spMkLst>
            <pc:docMk/>
            <pc:sldMk cId="2496967752" sldId="300"/>
            <ac:spMk id="5" creationId="{19AF2FC1-722A-2CC5-0CD3-967B079FB4A7}"/>
          </ac:spMkLst>
        </pc:spChg>
        <pc:spChg chg="add mod">
          <ac:chgData name="Alexandre Martins de Souza" userId="94c56585407493ab" providerId="LiveId" clId="{9DB31A21-B5BB-44EA-AAE5-900D585F07F1}" dt="2023-06-07T18:10:47.235" v="17978" actId="14100"/>
          <ac:spMkLst>
            <pc:docMk/>
            <pc:sldMk cId="2496967752" sldId="300"/>
            <ac:spMk id="6" creationId="{7B8EE888-F237-F43B-2780-4FB238D4F5E7}"/>
          </ac:spMkLst>
        </pc:spChg>
        <pc:spChg chg="del">
          <ac:chgData name="Alexandre Martins de Souza" userId="94c56585407493ab" providerId="LiveId" clId="{9DB31A21-B5BB-44EA-AAE5-900D585F07F1}" dt="2023-06-06T19:39:53.849" v="13513" actId="478"/>
          <ac:spMkLst>
            <pc:docMk/>
            <pc:sldMk cId="2496967752" sldId="300"/>
            <ac:spMk id="7" creationId="{79936CCB-5934-10B8-D630-CC37B692846B}"/>
          </ac:spMkLst>
        </pc:spChg>
        <pc:spChg chg="del">
          <ac:chgData name="Alexandre Martins de Souza" userId="94c56585407493ab" providerId="LiveId" clId="{9DB31A21-B5BB-44EA-AAE5-900D585F07F1}" dt="2023-06-06T19:39:53.849" v="13513" actId="478"/>
          <ac:spMkLst>
            <pc:docMk/>
            <pc:sldMk cId="2496967752" sldId="300"/>
            <ac:spMk id="9" creationId="{FBA79611-023D-5229-2D3D-16D62849EA27}"/>
          </ac:spMkLst>
        </pc:spChg>
        <pc:spChg chg="add del">
          <ac:chgData name="Alexandre Martins de Souza" userId="94c56585407493ab" providerId="LiveId" clId="{9DB31A21-B5BB-44EA-AAE5-900D585F07F1}" dt="2023-06-06T19:45:22.698" v="13560" actId="478"/>
          <ac:spMkLst>
            <pc:docMk/>
            <pc:sldMk cId="2496967752" sldId="300"/>
            <ac:spMk id="10" creationId="{C0C0228C-1CB8-5515-52E8-EC4A03EE1F7B}"/>
          </ac:spMkLst>
        </pc:spChg>
        <pc:spChg chg="add mod">
          <ac:chgData name="Alexandre Martins de Souza" userId="94c56585407493ab" providerId="LiveId" clId="{9DB31A21-B5BB-44EA-AAE5-900D585F07F1}" dt="2023-06-06T19:58:54.470" v="13895" actId="1076"/>
          <ac:spMkLst>
            <pc:docMk/>
            <pc:sldMk cId="2496967752" sldId="300"/>
            <ac:spMk id="11" creationId="{13D23BE4-E657-C8A7-789C-BCCD4132A7DB}"/>
          </ac:spMkLst>
        </pc:spChg>
        <pc:spChg chg="del">
          <ac:chgData name="Alexandre Martins de Souza" userId="94c56585407493ab" providerId="LiveId" clId="{9DB31A21-B5BB-44EA-AAE5-900D585F07F1}" dt="2023-06-06T19:39:55.660" v="13515" actId="478"/>
          <ac:spMkLst>
            <pc:docMk/>
            <pc:sldMk cId="2496967752" sldId="300"/>
            <ac:spMk id="13" creationId="{1BFC5402-58A9-2048-EC5B-2B69DAA26AA9}"/>
          </ac:spMkLst>
        </pc:spChg>
        <pc:spChg chg="del">
          <ac:chgData name="Alexandre Martins de Souza" userId="94c56585407493ab" providerId="LiveId" clId="{9DB31A21-B5BB-44EA-AAE5-900D585F07F1}" dt="2023-06-06T19:39:53.849" v="13513" actId="478"/>
          <ac:spMkLst>
            <pc:docMk/>
            <pc:sldMk cId="2496967752" sldId="300"/>
            <ac:spMk id="16" creationId="{AC5AFE51-1CE2-7C32-F5D2-BAAC8D6AF36E}"/>
          </ac:spMkLst>
        </pc:spChg>
        <pc:spChg chg="add del mod">
          <ac:chgData name="Alexandre Martins de Souza" userId="94c56585407493ab" providerId="LiveId" clId="{9DB31A21-B5BB-44EA-AAE5-900D585F07F1}" dt="2023-06-06T19:46:55.985" v="13686" actId="478"/>
          <ac:spMkLst>
            <pc:docMk/>
            <pc:sldMk cId="2496967752" sldId="300"/>
            <ac:spMk id="18" creationId="{3B95D014-0342-0DF6-054E-53719909DE64}"/>
          </ac:spMkLst>
        </pc:spChg>
        <pc:spChg chg="add del">
          <ac:chgData name="Alexandre Martins de Souza" userId="94c56585407493ab" providerId="LiveId" clId="{9DB31A21-B5BB-44EA-AAE5-900D585F07F1}" dt="2023-06-06T19:47:33.452" v="13689" actId="22"/>
          <ac:spMkLst>
            <pc:docMk/>
            <pc:sldMk cId="2496967752" sldId="300"/>
            <ac:spMk id="20" creationId="{B76DE9F7-A495-FBB7-DE61-D58BFC6B446A}"/>
          </ac:spMkLst>
        </pc:spChg>
        <pc:spChg chg="add del">
          <ac:chgData name="Alexandre Martins de Souza" userId="94c56585407493ab" providerId="LiveId" clId="{9DB31A21-B5BB-44EA-AAE5-900D585F07F1}" dt="2023-06-06T19:47:37.287" v="13691" actId="22"/>
          <ac:spMkLst>
            <pc:docMk/>
            <pc:sldMk cId="2496967752" sldId="300"/>
            <ac:spMk id="22" creationId="{D07C735F-5015-C065-7D13-9DBE1FC35551}"/>
          </ac:spMkLst>
        </pc:spChg>
        <pc:spChg chg="add del">
          <ac:chgData name="Alexandre Martins de Souza" userId="94c56585407493ab" providerId="LiveId" clId="{9DB31A21-B5BB-44EA-AAE5-900D585F07F1}" dt="2023-06-06T19:47:39.490" v="13693" actId="22"/>
          <ac:spMkLst>
            <pc:docMk/>
            <pc:sldMk cId="2496967752" sldId="300"/>
            <ac:spMk id="24" creationId="{6A3873E5-0506-E948-762E-3E92DDEE2EA2}"/>
          </ac:spMkLst>
        </pc:spChg>
        <pc:spChg chg="add del">
          <ac:chgData name="Alexandre Martins de Souza" userId="94c56585407493ab" providerId="LiveId" clId="{9DB31A21-B5BB-44EA-AAE5-900D585F07F1}" dt="2023-06-06T19:47:41.984" v="13695" actId="478"/>
          <ac:spMkLst>
            <pc:docMk/>
            <pc:sldMk cId="2496967752" sldId="300"/>
            <ac:spMk id="26" creationId="{0C59060B-E738-F86D-4179-C84D6B76B792}"/>
          </ac:spMkLst>
        </pc:spChg>
        <pc:spChg chg="add mod">
          <ac:chgData name="Alexandre Martins de Souza" userId="94c56585407493ab" providerId="LiveId" clId="{9DB31A21-B5BB-44EA-AAE5-900D585F07F1}" dt="2023-06-06T19:59:03.044" v="13896" actId="1076"/>
          <ac:spMkLst>
            <pc:docMk/>
            <pc:sldMk cId="2496967752" sldId="300"/>
            <ac:spMk id="27" creationId="{9A83E5C0-371E-2C75-9F76-50E628B53248}"/>
          </ac:spMkLst>
        </pc:spChg>
        <pc:spChg chg="add mod">
          <ac:chgData name="Alexandre Martins de Souza" userId="94c56585407493ab" providerId="LiveId" clId="{9DB31A21-B5BB-44EA-AAE5-900D585F07F1}" dt="2023-06-06T19:59:03.044" v="13896" actId="1076"/>
          <ac:spMkLst>
            <pc:docMk/>
            <pc:sldMk cId="2496967752" sldId="300"/>
            <ac:spMk id="28" creationId="{6ACD64A9-095B-3B8C-01E0-A0AB051CEE26}"/>
          </ac:spMkLst>
        </pc:spChg>
        <pc:spChg chg="add mod">
          <ac:chgData name="Alexandre Martins de Souza" userId="94c56585407493ab" providerId="LiveId" clId="{9DB31A21-B5BB-44EA-AAE5-900D585F07F1}" dt="2023-06-06T19:59:03.044" v="13896" actId="1076"/>
          <ac:spMkLst>
            <pc:docMk/>
            <pc:sldMk cId="2496967752" sldId="300"/>
            <ac:spMk id="33" creationId="{288B0E35-CD58-FE0E-220F-FBA1DCF38AC2}"/>
          </ac:spMkLst>
        </pc:spChg>
        <pc:spChg chg="add mod">
          <ac:chgData name="Alexandre Martins de Souza" userId="94c56585407493ab" providerId="LiveId" clId="{9DB31A21-B5BB-44EA-AAE5-900D585F07F1}" dt="2023-06-06T19:59:03.044" v="13896" actId="1076"/>
          <ac:spMkLst>
            <pc:docMk/>
            <pc:sldMk cId="2496967752" sldId="300"/>
            <ac:spMk id="34" creationId="{3195E7C4-EAE8-394C-6027-CD38091A0CF6}"/>
          </ac:spMkLst>
        </pc:spChg>
        <pc:spChg chg="add mod">
          <ac:chgData name="Alexandre Martins de Souza" userId="94c56585407493ab" providerId="LiveId" clId="{9DB31A21-B5BB-44EA-AAE5-900D585F07F1}" dt="2023-06-06T19:59:03.044" v="13896" actId="1076"/>
          <ac:spMkLst>
            <pc:docMk/>
            <pc:sldMk cId="2496967752" sldId="300"/>
            <ac:spMk id="35" creationId="{2424F005-5CC0-89D9-9BA2-B30894FD11F4}"/>
          </ac:spMkLst>
        </pc:spChg>
        <pc:spChg chg="add mod">
          <ac:chgData name="Alexandre Martins de Souza" userId="94c56585407493ab" providerId="LiveId" clId="{9DB31A21-B5BB-44EA-AAE5-900D585F07F1}" dt="2023-06-06T19:59:03.044" v="13896" actId="1076"/>
          <ac:spMkLst>
            <pc:docMk/>
            <pc:sldMk cId="2496967752" sldId="300"/>
            <ac:spMk id="36" creationId="{FF153555-9F5C-95CD-3716-BE98716DA488}"/>
          </ac:spMkLst>
        </pc:spChg>
        <pc:spChg chg="add mod">
          <ac:chgData name="Alexandre Martins de Souza" userId="94c56585407493ab" providerId="LiveId" clId="{9DB31A21-B5BB-44EA-AAE5-900D585F07F1}" dt="2023-06-06T19:59:03.044" v="13896" actId="1076"/>
          <ac:spMkLst>
            <pc:docMk/>
            <pc:sldMk cId="2496967752" sldId="300"/>
            <ac:spMk id="37" creationId="{6CF8DA9E-B4FA-C8BD-63E0-BEAA3ACE03BE}"/>
          </ac:spMkLst>
        </pc:spChg>
        <pc:spChg chg="add mod">
          <ac:chgData name="Alexandre Martins de Souza" userId="94c56585407493ab" providerId="LiveId" clId="{9DB31A21-B5BB-44EA-AAE5-900D585F07F1}" dt="2023-06-06T19:59:03.044" v="13896" actId="1076"/>
          <ac:spMkLst>
            <pc:docMk/>
            <pc:sldMk cId="2496967752" sldId="300"/>
            <ac:spMk id="38" creationId="{A78EE501-FF3A-0A52-ED94-94C9403E9108}"/>
          </ac:spMkLst>
        </pc:spChg>
        <pc:spChg chg="add mod">
          <ac:chgData name="Alexandre Martins de Souza" userId="94c56585407493ab" providerId="LiveId" clId="{9DB31A21-B5BB-44EA-AAE5-900D585F07F1}" dt="2023-06-06T19:59:03.044" v="13896" actId="1076"/>
          <ac:spMkLst>
            <pc:docMk/>
            <pc:sldMk cId="2496967752" sldId="300"/>
            <ac:spMk id="39" creationId="{A1595E47-C88A-1D73-B3F6-F488BC001E11}"/>
          </ac:spMkLst>
        </pc:spChg>
        <pc:spChg chg="add mod">
          <ac:chgData name="Alexandre Martins de Souza" userId="94c56585407493ab" providerId="LiveId" clId="{9DB31A21-B5BB-44EA-AAE5-900D585F07F1}" dt="2023-06-06T19:59:03.044" v="13896" actId="1076"/>
          <ac:spMkLst>
            <pc:docMk/>
            <pc:sldMk cId="2496967752" sldId="300"/>
            <ac:spMk id="40" creationId="{A83803EA-25E5-D419-01BF-B96E55EF4628}"/>
          </ac:spMkLst>
        </pc:spChg>
        <pc:spChg chg="add mod">
          <ac:chgData name="Alexandre Martins de Souza" userId="94c56585407493ab" providerId="LiveId" clId="{9DB31A21-B5BB-44EA-AAE5-900D585F07F1}" dt="2023-06-06T19:59:03.044" v="13896" actId="1076"/>
          <ac:spMkLst>
            <pc:docMk/>
            <pc:sldMk cId="2496967752" sldId="300"/>
            <ac:spMk id="41" creationId="{D89F5BB4-A278-24CB-E3C2-70102148F858}"/>
          </ac:spMkLst>
        </pc:spChg>
        <pc:spChg chg="add mod">
          <ac:chgData name="Alexandre Martins de Souza" userId="94c56585407493ab" providerId="LiveId" clId="{9DB31A21-B5BB-44EA-AAE5-900D585F07F1}" dt="2023-06-06T19:59:03.044" v="13896" actId="1076"/>
          <ac:spMkLst>
            <pc:docMk/>
            <pc:sldMk cId="2496967752" sldId="300"/>
            <ac:spMk id="44" creationId="{6ED99F29-C134-0B2F-A535-96BBE5F32206}"/>
          </ac:spMkLst>
        </pc:spChg>
        <pc:spChg chg="add mod">
          <ac:chgData name="Alexandre Martins de Souza" userId="94c56585407493ab" providerId="LiveId" clId="{9DB31A21-B5BB-44EA-AAE5-900D585F07F1}" dt="2023-06-06T19:59:03.044" v="13896" actId="1076"/>
          <ac:spMkLst>
            <pc:docMk/>
            <pc:sldMk cId="2496967752" sldId="300"/>
            <ac:spMk id="45" creationId="{A136F81E-1295-9010-40A4-F894E72F7124}"/>
          </ac:spMkLst>
        </pc:spChg>
        <pc:spChg chg="add mod">
          <ac:chgData name="Alexandre Martins de Souza" userId="94c56585407493ab" providerId="LiveId" clId="{9DB31A21-B5BB-44EA-AAE5-900D585F07F1}" dt="2023-06-06T19:59:03.044" v="13896" actId="1076"/>
          <ac:spMkLst>
            <pc:docMk/>
            <pc:sldMk cId="2496967752" sldId="300"/>
            <ac:spMk id="46" creationId="{2F1D73F3-AD58-FCAA-97F5-14F74A3024F7}"/>
          </ac:spMkLst>
        </pc:spChg>
        <pc:spChg chg="add del mod">
          <ac:chgData name="Alexandre Martins de Souza" userId="94c56585407493ab" providerId="LiveId" clId="{9DB31A21-B5BB-44EA-AAE5-900D585F07F1}" dt="2023-06-06T19:48:58.042" v="13699" actId="478"/>
          <ac:spMkLst>
            <pc:docMk/>
            <pc:sldMk cId="2496967752" sldId="300"/>
            <ac:spMk id="47" creationId="{1FD2A507-328C-63DB-344D-71346329A9B1}"/>
          </ac:spMkLst>
        </pc:spChg>
        <pc:spChg chg="add mod">
          <ac:chgData name="Alexandre Martins de Souza" userId="94c56585407493ab" providerId="LiveId" clId="{9DB31A21-B5BB-44EA-AAE5-900D585F07F1}" dt="2023-06-06T19:59:03.044" v="13896" actId="1076"/>
          <ac:spMkLst>
            <pc:docMk/>
            <pc:sldMk cId="2496967752" sldId="300"/>
            <ac:spMk id="49" creationId="{A0C20396-E689-F373-0395-16634BE47F1A}"/>
          </ac:spMkLst>
        </pc:spChg>
        <pc:spChg chg="add mod">
          <ac:chgData name="Alexandre Martins de Souza" userId="94c56585407493ab" providerId="LiveId" clId="{9DB31A21-B5BB-44EA-AAE5-900D585F07F1}" dt="2023-06-06T19:59:03.044" v="13896" actId="1076"/>
          <ac:spMkLst>
            <pc:docMk/>
            <pc:sldMk cId="2496967752" sldId="300"/>
            <ac:spMk id="50" creationId="{CD92CFD2-C8BE-3516-52C3-84D147FC8DC9}"/>
          </ac:spMkLst>
        </pc:spChg>
        <pc:spChg chg="add mod">
          <ac:chgData name="Alexandre Martins de Souza" userId="94c56585407493ab" providerId="LiveId" clId="{9DB31A21-B5BB-44EA-AAE5-900D585F07F1}" dt="2023-06-06T19:59:03.044" v="13896" actId="1076"/>
          <ac:spMkLst>
            <pc:docMk/>
            <pc:sldMk cId="2496967752" sldId="300"/>
            <ac:spMk id="51" creationId="{D656A320-4B6A-2952-5D46-8DDE0F3F1B7B}"/>
          </ac:spMkLst>
        </pc:spChg>
        <pc:spChg chg="mod">
          <ac:chgData name="Alexandre Martins de Souza" userId="94c56585407493ab" providerId="LiveId" clId="{9DB31A21-B5BB-44EA-AAE5-900D585F07F1}" dt="2023-06-06T19:48:47.953" v="13697"/>
          <ac:spMkLst>
            <pc:docMk/>
            <pc:sldMk cId="2496967752" sldId="300"/>
            <ac:spMk id="56" creationId="{A8F4CFBF-5657-3474-1AA4-3CED4812883C}"/>
          </ac:spMkLst>
        </pc:spChg>
        <pc:spChg chg="add mod">
          <ac:chgData name="Alexandre Martins de Souza" userId="94c56585407493ab" providerId="LiveId" clId="{9DB31A21-B5BB-44EA-AAE5-900D585F07F1}" dt="2023-06-06T19:59:03.044" v="13896" actId="1076"/>
          <ac:spMkLst>
            <pc:docMk/>
            <pc:sldMk cId="2496967752" sldId="300"/>
            <ac:spMk id="57" creationId="{41DC195F-5A85-E9C9-7AE3-26917F455E36}"/>
          </ac:spMkLst>
        </pc:spChg>
        <pc:spChg chg="add mod">
          <ac:chgData name="Alexandre Martins de Souza" userId="94c56585407493ab" providerId="LiveId" clId="{9DB31A21-B5BB-44EA-AAE5-900D585F07F1}" dt="2023-06-06T19:59:03.044" v="13896" actId="1076"/>
          <ac:spMkLst>
            <pc:docMk/>
            <pc:sldMk cId="2496967752" sldId="300"/>
            <ac:spMk id="58" creationId="{5D0AB94B-AEB1-5F54-5E4F-2B60D7C2784A}"/>
          </ac:spMkLst>
        </pc:spChg>
        <pc:spChg chg="mod">
          <ac:chgData name="Alexandre Martins de Souza" userId="94c56585407493ab" providerId="LiveId" clId="{9DB31A21-B5BB-44EA-AAE5-900D585F07F1}" dt="2023-06-06T19:49:12.807" v="13700"/>
          <ac:spMkLst>
            <pc:docMk/>
            <pc:sldMk cId="2496967752" sldId="300"/>
            <ac:spMk id="1024" creationId="{3CB9B085-1579-D66C-F65F-159765B14D80}"/>
          </ac:spMkLst>
        </pc:spChg>
        <pc:spChg chg="mod">
          <ac:chgData name="Alexandre Martins de Souza" userId="94c56585407493ab" providerId="LiveId" clId="{9DB31A21-B5BB-44EA-AAE5-900D585F07F1}" dt="2023-06-06T19:49:12.807" v="13700"/>
          <ac:spMkLst>
            <pc:docMk/>
            <pc:sldMk cId="2496967752" sldId="300"/>
            <ac:spMk id="1025" creationId="{441DD18D-B8F3-647D-0349-E854CBEB2DEF}"/>
          </ac:spMkLst>
        </pc:spChg>
        <pc:spChg chg="mod">
          <ac:chgData name="Alexandre Martins de Souza" userId="94c56585407493ab" providerId="LiveId" clId="{9DB31A21-B5BB-44EA-AAE5-900D585F07F1}" dt="2023-06-06T19:49:12.807" v="13700"/>
          <ac:spMkLst>
            <pc:docMk/>
            <pc:sldMk cId="2496967752" sldId="300"/>
            <ac:spMk id="1027" creationId="{66B962A2-1AF8-4FD1-374F-4346898BC4CF}"/>
          </ac:spMkLst>
        </pc:spChg>
        <pc:spChg chg="mod">
          <ac:chgData name="Alexandre Martins de Souza" userId="94c56585407493ab" providerId="LiveId" clId="{9DB31A21-B5BB-44EA-AAE5-900D585F07F1}" dt="2023-06-06T19:49:12.807" v="13700"/>
          <ac:spMkLst>
            <pc:docMk/>
            <pc:sldMk cId="2496967752" sldId="300"/>
            <ac:spMk id="1029" creationId="{C308FB62-AB27-3762-3486-96E4883BEEA7}"/>
          </ac:spMkLst>
        </pc:spChg>
        <pc:spChg chg="mod">
          <ac:chgData name="Alexandre Martins de Souza" userId="94c56585407493ab" providerId="LiveId" clId="{9DB31A21-B5BB-44EA-AAE5-900D585F07F1}" dt="2023-06-06T19:49:12.807" v="13700"/>
          <ac:spMkLst>
            <pc:docMk/>
            <pc:sldMk cId="2496967752" sldId="300"/>
            <ac:spMk id="1033" creationId="{50C8DCA7-C3CD-AD27-A9B0-F690ED3057A2}"/>
          </ac:spMkLst>
        </pc:spChg>
        <pc:spChg chg="mod topLvl">
          <ac:chgData name="Alexandre Martins de Souza" userId="94c56585407493ab" providerId="LiveId" clId="{9DB31A21-B5BB-44EA-AAE5-900D585F07F1}" dt="2023-06-06T19:59:03.044" v="13896" actId="1076"/>
          <ac:spMkLst>
            <pc:docMk/>
            <pc:sldMk cId="2496967752" sldId="300"/>
            <ac:spMk id="1035" creationId="{D310945A-8903-4763-CE24-7EF836991827}"/>
          </ac:spMkLst>
        </pc:spChg>
        <pc:spChg chg="mod topLvl">
          <ac:chgData name="Alexandre Martins de Souza" userId="94c56585407493ab" providerId="LiveId" clId="{9DB31A21-B5BB-44EA-AAE5-900D585F07F1}" dt="2023-06-06T19:59:03.044" v="13896" actId="1076"/>
          <ac:spMkLst>
            <pc:docMk/>
            <pc:sldMk cId="2496967752" sldId="300"/>
            <ac:spMk id="1036" creationId="{F7B200AA-4C3E-660B-FB3A-DEB9B6BE3A1D}"/>
          </ac:spMkLst>
        </pc:spChg>
        <pc:spChg chg="mod topLvl">
          <ac:chgData name="Alexandre Martins de Souza" userId="94c56585407493ab" providerId="LiveId" clId="{9DB31A21-B5BB-44EA-AAE5-900D585F07F1}" dt="2023-06-07T18:10:58.127" v="17979" actId="14100"/>
          <ac:spMkLst>
            <pc:docMk/>
            <pc:sldMk cId="2496967752" sldId="300"/>
            <ac:spMk id="1037" creationId="{5C1CCFEB-1CC5-8819-AEF7-638CE35132C5}"/>
          </ac:spMkLst>
        </pc:spChg>
        <pc:spChg chg="mod topLvl">
          <ac:chgData name="Alexandre Martins de Souza" userId="94c56585407493ab" providerId="LiveId" clId="{9DB31A21-B5BB-44EA-AAE5-900D585F07F1}" dt="2023-06-06T19:59:03.044" v="13896" actId="1076"/>
          <ac:spMkLst>
            <pc:docMk/>
            <pc:sldMk cId="2496967752" sldId="300"/>
            <ac:spMk id="1038" creationId="{A4066105-DFB8-C21E-AC6C-1518288231A9}"/>
          </ac:spMkLst>
        </pc:spChg>
        <pc:spChg chg="add del mod topLvl">
          <ac:chgData name="Alexandre Martins de Souza" userId="94c56585407493ab" providerId="LiveId" clId="{9DB31A21-B5BB-44EA-AAE5-900D585F07F1}" dt="2023-06-06T19:50:00.221" v="13720" actId="478"/>
          <ac:spMkLst>
            <pc:docMk/>
            <pc:sldMk cId="2496967752" sldId="300"/>
            <ac:spMk id="1042" creationId="{0DE28EF5-BE88-7842-69C2-4F127D7209F3}"/>
          </ac:spMkLst>
        </pc:spChg>
        <pc:grpChg chg="add del mod">
          <ac:chgData name="Alexandre Martins de Souza" userId="94c56585407493ab" providerId="LiveId" clId="{9DB31A21-B5BB-44EA-AAE5-900D585F07F1}" dt="2023-06-06T19:49:59.061" v="13719" actId="478"/>
          <ac:grpSpMkLst>
            <pc:docMk/>
            <pc:sldMk cId="2496967752" sldId="300"/>
            <ac:grpSpMk id="52" creationId="{7BE36C03-7FF7-7530-3D45-FB17C3928CAB}"/>
          </ac:grpSpMkLst>
        </pc:grpChg>
        <pc:grpChg chg="add del mod">
          <ac:chgData name="Alexandre Martins de Souza" userId="94c56585407493ab" providerId="LiveId" clId="{9DB31A21-B5BB-44EA-AAE5-900D585F07F1}" dt="2023-06-06T19:49:17.171" v="13703"/>
          <ac:grpSpMkLst>
            <pc:docMk/>
            <pc:sldMk cId="2496967752" sldId="300"/>
            <ac:grpSpMk id="63" creationId="{091BE665-AD9E-E815-930F-850AC2A2828F}"/>
          </ac:grpSpMkLst>
        </pc:grpChg>
        <pc:grpChg chg="add del mod">
          <ac:chgData name="Alexandre Martins de Souza" userId="94c56585407493ab" providerId="LiveId" clId="{9DB31A21-B5BB-44EA-AAE5-900D585F07F1}" dt="2023-06-06T19:49:36.790" v="13706" actId="165"/>
          <ac:grpSpMkLst>
            <pc:docMk/>
            <pc:sldMk cId="2496967752" sldId="300"/>
            <ac:grpSpMk id="1034" creationId="{1B66B955-8D66-1A4F-4A23-129A72585271}"/>
          </ac:grpSpMkLst>
        </pc:grpChg>
        <pc:graphicFrameChg chg="add del mod">
          <ac:chgData name="Alexandre Martins de Souza" userId="94c56585407493ab" providerId="LiveId" clId="{9DB31A21-B5BB-44EA-AAE5-900D585F07F1}" dt="2023-06-06T19:46:58.410" v="13687" actId="478"/>
          <ac:graphicFrameMkLst>
            <pc:docMk/>
            <pc:sldMk cId="2496967752" sldId="300"/>
            <ac:graphicFrameMk id="17" creationId="{3C981BE1-318D-A415-F083-C9033F94F4E3}"/>
          </ac:graphicFrameMkLst>
        </pc:graphicFrameChg>
        <pc:picChg chg="del">
          <ac:chgData name="Alexandre Martins de Souza" userId="94c56585407493ab" providerId="LiveId" clId="{9DB31A21-B5BB-44EA-AAE5-900D585F07F1}" dt="2023-06-06T19:39:54.811" v="13514" actId="478"/>
          <ac:picMkLst>
            <pc:docMk/>
            <pc:sldMk cId="2496967752" sldId="300"/>
            <ac:picMk id="12" creationId="{0C7CF9AE-6E43-EC3F-5806-69F801207BE3}"/>
          </ac:picMkLst>
        </pc:picChg>
        <pc:picChg chg="del">
          <ac:chgData name="Alexandre Martins de Souza" userId="94c56585407493ab" providerId="LiveId" clId="{9DB31A21-B5BB-44EA-AAE5-900D585F07F1}" dt="2023-06-06T19:39:53.849" v="13513" actId="478"/>
          <ac:picMkLst>
            <pc:docMk/>
            <pc:sldMk cId="2496967752" sldId="300"/>
            <ac:picMk id="15" creationId="{60A53186-BCB1-74F5-AED6-C6637A79B88E}"/>
          </ac:picMkLst>
        </pc:picChg>
        <pc:picChg chg="add mod">
          <ac:chgData name="Alexandre Martins de Souza" userId="94c56585407493ab" providerId="LiveId" clId="{9DB31A21-B5BB-44EA-AAE5-900D585F07F1}" dt="2023-06-06T19:59:03.044" v="13896" actId="1076"/>
          <ac:picMkLst>
            <pc:docMk/>
            <pc:sldMk cId="2496967752" sldId="300"/>
            <ac:picMk id="1026" creationId="{6E23E83D-31BE-C851-6F63-67141808421C}"/>
          </ac:picMkLst>
        </pc:picChg>
        <pc:picChg chg="add del mod">
          <ac:chgData name="Alexandre Martins de Souza" userId="94c56585407493ab" providerId="LiveId" clId="{9DB31A21-B5BB-44EA-AAE5-900D585F07F1}" dt="2023-06-06T19:46:53.869" v="13685" actId="478"/>
          <ac:picMkLst>
            <pc:docMk/>
            <pc:sldMk cId="2496967752" sldId="300"/>
            <ac:picMk id="1028" creationId="{5FD921CD-87EF-9A1B-19AC-5129F29A8328}"/>
          </ac:picMkLst>
        </pc:picChg>
        <pc:cxnChg chg="add mod">
          <ac:chgData name="Alexandre Martins de Souza" userId="94c56585407493ab" providerId="LiveId" clId="{9DB31A21-B5BB-44EA-AAE5-900D585F07F1}" dt="2023-06-06T19:59:03.044" v="13896" actId="1076"/>
          <ac:cxnSpMkLst>
            <pc:docMk/>
            <pc:sldMk cId="2496967752" sldId="300"/>
            <ac:cxnSpMk id="29" creationId="{C573BA7F-A411-26FF-2346-C004620A99A8}"/>
          </ac:cxnSpMkLst>
        </pc:cxnChg>
        <pc:cxnChg chg="add mod">
          <ac:chgData name="Alexandre Martins de Souza" userId="94c56585407493ab" providerId="LiveId" clId="{9DB31A21-B5BB-44EA-AAE5-900D585F07F1}" dt="2023-06-06T19:59:03.044" v="13896" actId="1076"/>
          <ac:cxnSpMkLst>
            <pc:docMk/>
            <pc:sldMk cId="2496967752" sldId="300"/>
            <ac:cxnSpMk id="30" creationId="{70F37A1B-7990-AA1F-0155-58989F890283}"/>
          </ac:cxnSpMkLst>
        </pc:cxnChg>
        <pc:cxnChg chg="add mod">
          <ac:chgData name="Alexandre Martins de Souza" userId="94c56585407493ab" providerId="LiveId" clId="{9DB31A21-B5BB-44EA-AAE5-900D585F07F1}" dt="2023-06-06T19:59:03.044" v="13896" actId="1076"/>
          <ac:cxnSpMkLst>
            <pc:docMk/>
            <pc:sldMk cId="2496967752" sldId="300"/>
            <ac:cxnSpMk id="31" creationId="{87BB0CB7-F035-E67B-8B4C-D132EE82621C}"/>
          </ac:cxnSpMkLst>
        </pc:cxnChg>
        <pc:cxnChg chg="add mod">
          <ac:chgData name="Alexandre Martins de Souza" userId="94c56585407493ab" providerId="LiveId" clId="{9DB31A21-B5BB-44EA-AAE5-900D585F07F1}" dt="2023-06-06T19:59:03.044" v="13896" actId="1076"/>
          <ac:cxnSpMkLst>
            <pc:docMk/>
            <pc:sldMk cId="2496967752" sldId="300"/>
            <ac:cxnSpMk id="32" creationId="{65257AA2-103E-C66A-D086-DC8A70C16B98}"/>
          </ac:cxnSpMkLst>
        </pc:cxnChg>
        <pc:cxnChg chg="add mod">
          <ac:chgData name="Alexandre Martins de Souza" userId="94c56585407493ab" providerId="LiveId" clId="{9DB31A21-B5BB-44EA-AAE5-900D585F07F1}" dt="2023-06-06T19:59:03.044" v="13896" actId="1076"/>
          <ac:cxnSpMkLst>
            <pc:docMk/>
            <pc:sldMk cId="2496967752" sldId="300"/>
            <ac:cxnSpMk id="42" creationId="{8160E566-127A-EF2C-9988-8688567C9419}"/>
          </ac:cxnSpMkLst>
        </pc:cxnChg>
        <pc:cxnChg chg="add mod">
          <ac:chgData name="Alexandre Martins de Souza" userId="94c56585407493ab" providerId="LiveId" clId="{9DB31A21-B5BB-44EA-AAE5-900D585F07F1}" dt="2023-06-06T19:59:03.044" v="13896" actId="1076"/>
          <ac:cxnSpMkLst>
            <pc:docMk/>
            <pc:sldMk cId="2496967752" sldId="300"/>
            <ac:cxnSpMk id="43" creationId="{5FE71BA7-8E15-F98A-56DE-3C96BFE300B2}"/>
          </ac:cxnSpMkLst>
        </pc:cxnChg>
        <pc:cxnChg chg="add mod">
          <ac:chgData name="Alexandre Martins de Souza" userId="94c56585407493ab" providerId="LiveId" clId="{9DB31A21-B5BB-44EA-AAE5-900D585F07F1}" dt="2023-06-06T19:59:03.044" v="13896" actId="1076"/>
          <ac:cxnSpMkLst>
            <pc:docMk/>
            <pc:sldMk cId="2496967752" sldId="300"/>
            <ac:cxnSpMk id="48" creationId="{4CDE8591-2F39-0F14-31C0-6417698559C9}"/>
          </ac:cxnSpMkLst>
        </pc:cxnChg>
        <pc:cxnChg chg="mod">
          <ac:chgData name="Alexandre Martins de Souza" userId="94c56585407493ab" providerId="LiveId" clId="{9DB31A21-B5BB-44EA-AAE5-900D585F07F1}" dt="2023-06-06T19:48:47.953" v="13697"/>
          <ac:cxnSpMkLst>
            <pc:docMk/>
            <pc:sldMk cId="2496967752" sldId="300"/>
            <ac:cxnSpMk id="53" creationId="{4049AD6B-0C43-9CEF-0AD5-8F4BD62E15BA}"/>
          </ac:cxnSpMkLst>
        </pc:cxnChg>
        <pc:cxnChg chg="mod">
          <ac:chgData name="Alexandre Martins de Souza" userId="94c56585407493ab" providerId="LiveId" clId="{9DB31A21-B5BB-44EA-AAE5-900D585F07F1}" dt="2023-06-06T19:48:47.953" v="13697"/>
          <ac:cxnSpMkLst>
            <pc:docMk/>
            <pc:sldMk cId="2496967752" sldId="300"/>
            <ac:cxnSpMk id="54" creationId="{901A496D-3187-02B7-F531-1ECE8C6DD0D1}"/>
          </ac:cxnSpMkLst>
        </pc:cxnChg>
        <pc:cxnChg chg="add del mod">
          <ac:chgData name="Alexandre Martins de Souza" userId="94c56585407493ab" providerId="LiveId" clId="{9DB31A21-B5BB-44EA-AAE5-900D585F07F1}" dt="2023-06-06T19:49:54.331" v="13715" actId="478"/>
          <ac:cxnSpMkLst>
            <pc:docMk/>
            <pc:sldMk cId="2496967752" sldId="300"/>
            <ac:cxnSpMk id="55" creationId="{39BBC321-A38D-0E58-D969-1952EEE43838}"/>
          </ac:cxnSpMkLst>
        </pc:cxnChg>
        <pc:cxnChg chg="add mod">
          <ac:chgData name="Alexandre Martins de Souza" userId="94c56585407493ab" providerId="LiveId" clId="{9DB31A21-B5BB-44EA-AAE5-900D585F07F1}" dt="2023-06-06T19:59:03.044" v="13896" actId="1076"/>
          <ac:cxnSpMkLst>
            <pc:docMk/>
            <pc:sldMk cId="2496967752" sldId="300"/>
            <ac:cxnSpMk id="59" creationId="{DE560E9A-4884-31C3-50AD-8033568E684B}"/>
          </ac:cxnSpMkLst>
        </pc:cxnChg>
        <pc:cxnChg chg="add mod">
          <ac:chgData name="Alexandre Martins de Souza" userId="94c56585407493ab" providerId="LiveId" clId="{9DB31A21-B5BB-44EA-AAE5-900D585F07F1}" dt="2023-06-06T19:59:03.044" v="13896" actId="1076"/>
          <ac:cxnSpMkLst>
            <pc:docMk/>
            <pc:sldMk cId="2496967752" sldId="300"/>
            <ac:cxnSpMk id="60" creationId="{5F6D7924-9CA0-2919-5C18-E44A6DC9AE2B}"/>
          </ac:cxnSpMkLst>
        </pc:cxnChg>
        <pc:cxnChg chg="add mod">
          <ac:chgData name="Alexandre Martins de Souza" userId="94c56585407493ab" providerId="LiveId" clId="{9DB31A21-B5BB-44EA-AAE5-900D585F07F1}" dt="2023-06-06T19:59:03.044" v="13896" actId="1076"/>
          <ac:cxnSpMkLst>
            <pc:docMk/>
            <pc:sldMk cId="2496967752" sldId="300"/>
            <ac:cxnSpMk id="61" creationId="{B6D5677A-65DB-CC8A-1626-3A4D8E58655A}"/>
          </ac:cxnSpMkLst>
        </pc:cxnChg>
        <pc:cxnChg chg="add mod">
          <ac:chgData name="Alexandre Martins de Souza" userId="94c56585407493ab" providerId="LiveId" clId="{9DB31A21-B5BB-44EA-AAE5-900D585F07F1}" dt="2023-06-06T19:59:03.044" v="13896" actId="1076"/>
          <ac:cxnSpMkLst>
            <pc:docMk/>
            <pc:sldMk cId="2496967752" sldId="300"/>
            <ac:cxnSpMk id="62" creationId="{EA94D3DD-DCC5-B219-78FC-1E10BE0DF16C}"/>
          </ac:cxnSpMkLst>
        </pc:cxnChg>
        <pc:cxnChg chg="mod">
          <ac:chgData name="Alexandre Martins de Souza" userId="94c56585407493ab" providerId="LiveId" clId="{9DB31A21-B5BB-44EA-AAE5-900D585F07F1}" dt="2023-06-06T19:49:12.807" v="13700"/>
          <ac:cxnSpMkLst>
            <pc:docMk/>
            <pc:sldMk cId="2496967752" sldId="300"/>
            <ac:cxnSpMk id="1030" creationId="{85186C82-017C-7F6F-0F7C-55E840A21B89}"/>
          </ac:cxnSpMkLst>
        </pc:cxnChg>
        <pc:cxnChg chg="mod">
          <ac:chgData name="Alexandre Martins de Souza" userId="94c56585407493ab" providerId="LiveId" clId="{9DB31A21-B5BB-44EA-AAE5-900D585F07F1}" dt="2023-06-06T19:49:12.807" v="13700"/>
          <ac:cxnSpMkLst>
            <pc:docMk/>
            <pc:sldMk cId="2496967752" sldId="300"/>
            <ac:cxnSpMk id="1031" creationId="{EEA4F2DA-F28C-8745-9EC8-5EE011FC9AF9}"/>
          </ac:cxnSpMkLst>
        </pc:cxnChg>
        <pc:cxnChg chg="mod">
          <ac:chgData name="Alexandre Martins de Souza" userId="94c56585407493ab" providerId="LiveId" clId="{9DB31A21-B5BB-44EA-AAE5-900D585F07F1}" dt="2023-06-06T19:49:12.807" v="13700"/>
          <ac:cxnSpMkLst>
            <pc:docMk/>
            <pc:sldMk cId="2496967752" sldId="300"/>
            <ac:cxnSpMk id="1032" creationId="{A21996D9-44AA-1B60-65C1-8F15EAC71517}"/>
          </ac:cxnSpMkLst>
        </pc:cxnChg>
        <pc:cxnChg chg="add del mod topLvl">
          <ac:chgData name="Alexandre Martins de Souza" userId="94c56585407493ab" providerId="LiveId" clId="{9DB31A21-B5BB-44EA-AAE5-900D585F07F1}" dt="2023-06-06T19:59:03.044" v="13896" actId="1076"/>
          <ac:cxnSpMkLst>
            <pc:docMk/>
            <pc:sldMk cId="2496967752" sldId="300"/>
            <ac:cxnSpMk id="1039" creationId="{1877F4B3-4F85-7764-8974-C9256C74F01A}"/>
          </ac:cxnSpMkLst>
        </pc:cxnChg>
        <pc:cxnChg chg="add del mod topLvl">
          <ac:chgData name="Alexandre Martins de Souza" userId="94c56585407493ab" providerId="LiveId" clId="{9DB31A21-B5BB-44EA-AAE5-900D585F07F1}" dt="2023-06-06T19:59:03.044" v="13896" actId="1076"/>
          <ac:cxnSpMkLst>
            <pc:docMk/>
            <pc:sldMk cId="2496967752" sldId="300"/>
            <ac:cxnSpMk id="1040" creationId="{AAA27FD2-53D3-F6AC-8C3A-51E7BAA86653}"/>
          </ac:cxnSpMkLst>
        </pc:cxnChg>
        <pc:cxnChg chg="add del mod topLvl">
          <ac:chgData name="Alexandre Martins de Souza" userId="94c56585407493ab" providerId="LiveId" clId="{9DB31A21-B5BB-44EA-AAE5-900D585F07F1}" dt="2023-06-06T19:59:03.044" v="13896" actId="1076"/>
          <ac:cxnSpMkLst>
            <pc:docMk/>
            <pc:sldMk cId="2496967752" sldId="300"/>
            <ac:cxnSpMk id="1041" creationId="{899B8C9F-5D88-6F9F-5429-8B8FB40E6190}"/>
          </ac:cxnSpMkLst>
        </pc:cxnChg>
      </pc:sldChg>
      <pc:sldChg chg="addSp delSp modSp add mod">
        <pc:chgData name="Alexandre Martins de Souza" userId="94c56585407493ab" providerId="LiveId" clId="{9DB31A21-B5BB-44EA-AAE5-900D585F07F1}" dt="2023-06-07T18:11:58.931" v="17986" actId="20577"/>
        <pc:sldMkLst>
          <pc:docMk/>
          <pc:sldMk cId="2784375838" sldId="301"/>
        </pc:sldMkLst>
        <pc:spChg chg="add mod">
          <ac:chgData name="Alexandre Martins de Souza" userId="94c56585407493ab" providerId="LiveId" clId="{9DB31A21-B5BB-44EA-AAE5-900D585F07F1}" dt="2023-06-07T18:11:58.931" v="17986" actId="20577"/>
          <ac:spMkLst>
            <pc:docMk/>
            <pc:sldMk cId="2784375838" sldId="301"/>
            <ac:spMk id="2" creationId="{260F5D1F-F765-A1A5-3F01-7F69A416BD37}"/>
          </ac:spMkLst>
        </pc:spChg>
        <pc:spChg chg="mod">
          <ac:chgData name="Alexandre Martins de Souza" userId="94c56585407493ab" providerId="LiveId" clId="{9DB31A21-B5BB-44EA-AAE5-900D585F07F1}" dt="2023-06-06T20:38:53.500" v="14538" actId="14100"/>
          <ac:spMkLst>
            <pc:docMk/>
            <pc:sldMk cId="2784375838" sldId="301"/>
            <ac:spMk id="3" creationId="{621799DE-62F0-0CA7-44AF-8025C249C21D}"/>
          </ac:spMkLst>
        </pc:spChg>
        <pc:spChg chg="add mod">
          <ac:chgData name="Alexandre Martins de Souza" userId="94c56585407493ab" providerId="LiveId" clId="{9DB31A21-B5BB-44EA-AAE5-900D585F07F1}" dt="2023-06-06T20:41:22.819" v="14667" actId="1076"/>
          <ac:spMkLst>
            <pc:docMk/>
            <pc:sldMk cId="2784375838" sldId="301"/>
            <ac:spMk id="4" creationId="{D7EBCF70-7B36-832C-656A-24CC282AF9F3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6" creationId="{7B8EE888-F237-F43B-2780-4FB238D4F5E7}"/>
          </ac:spMkLst>
        </pc:spChg>
        <pc:spChg chg="add del">
          <ac:chgData name="Alexandre Martins de Souza" userId="94c56585407493ab" providerId="LiveId" clId="{9DB31A21-B5BB-44EA-AAE5-900D585F07F1}" dt="2023-06-06T20:47:01.013" v="14720" actId="478"/>
          <ac:spMkLst>
            <pc:docMk/>
            <pc:sldMk cId="2784375838" sldId="301"/>
            <ac:spMk id="9" creationId="{68430B3D-9EAE-F5E9-5D80-AD486B4EF68B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11" creationId="{13D23BE4-E657-C8A7-789C-BCCD4132A7DB}"/>
          </ac:spMkLst>
        </pc:spChg>
        <pc:spChg chg="add del">
          <ac:chgData name="Alexandre Martins de Souza" userId="94c56585407493ab" providerId="LiveId" clId="{9DB31A21-B5BB-44EA-AAE5-900D585F07F1}" dt="2023-06-06T20:47:26.192" v="14722" actId="478"/>
          <ac:spMkLst>
            <pc:docMk/>
            <pc:sldMk cId="2784375838" sldId="301"/>
            <ac:spMk id="12" creationId="{372E4C49-D809-110C-35C3-0CFA663F2E03}"/>
          </ac:spMkLst>
        </pc:spChg>
        <pc:spChg chg="add del mod">
          <ac:chgData name="Alexandre Martins de Souza" userId="94c56585407493ab" providerId="LiveId" clId="{9DB31A21-B5BB-44EA-AAE5-900D585F07F1}" dt="2023-06-06T20:49:39.387" v="14725" actId="478"/>
          <ac:spMkLst>
            <pc:docMk/>
            <pc:sldMk cId="2784375838" sldId="301"/>
            <ac:spMk id="15" creationId="{A554BC0F-9F69-4A53-7A6E-17260FD4C79E}"/>
          </ac:spMkLst>
        </pc:spChg>
        <pc:spChg chg="add mod">
          <ac:chgData name="Alexandre Martins de Souza" userId="94c56585407493ab" providerId="LiveId" clId="{9DB31A21-B5BB-44EA-AAE5-900D585F07F1}" dt="2023-06-06T21:12:24.954" v="15280" actId="1076"/>
          <ac:spMkLst>
            <pc:docMk/>
            <pc:sldMk cId="2784375838" sldId="301"/>
            <ac:spMk id="21" creationId="{7E53A1A8-FAFE-A20F-FE75-19687EA656B6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27" creationId="{9A83E5C0-371E-2C75-9F76-50E628B53248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28" creationId="{6ACD64A9-095B-3B8C-01E0-A0AB051CEE26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33" creationId="{288B0E35-CD58-FE0E-220F-FBA1DCF38AC2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34" creationId="{3195E7C4-EAE8-394C-6027-CD38091A0CF6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35" creationId="{2424F005-5CC0-89D9-9BA2-B30894FD11F4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36" creationId="{FF153555-9F5C-95CD-3716-BE98716DA488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37" creationId="{6CF8DA9E-B4FA-C8BD-63E0-BEAA3ACE03BE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38" creationId="{A78EE501-FF3A-0A52-ED94-94C9403E9108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39" creationId="{A1595E47-C88A-1D73-B3F6-F488BC001E11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40" creationId="{A83803EA-25E5-D419-01BF-B96E55EF4628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41" creationId="{D89F5BB4-A278-24CB-E3C2-70102148F858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44" creationId="{6ED99F29-C134-0B2F-A535-96BBE5F32206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45" creationId="{A136F81E-1295-9010-40A4-F894E72F7124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46" creationId="{2F1D73F3-AD58-FCAA-97F5-14F74A3024F7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49" creationId="{A0C20396-E689-F373-0395-16634BE47F1A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50" creationId="{CD92CFD2-C8BE-3516-52C3-84D147FC8DC9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51" creationId="{D656A320-4B6A-2952-5D46-8DDE0F3F1B7B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57" creationId="{41DC195F-5A85-E9C9-7AE3-26917F455E36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58" creationId="{5D0AB94B-AEB1-5F54-5E4F-2B60D7C2784A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1035" creationId="{D310945A-8903-4763-CE24-7EF836991827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1036" creationId="{F7B200AA-4C3E-660B-FB3A-DEB9B6BE3A1D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1037" creationId="{5C1CCFEB-1CC5-8819-AEF7-638CE35132C5}"/>
          </ac:spMkLst>
        </pc:spChg>
        <pc:spChg chg="del">
          <ac:chgData name="Alexandre Martins de Souza" userId="94c56585407493ab" providerId="LiveId" clId="{9DB31A21-B5BB-44EA-AAE5-900D585F07F1}" dt="2023-06-06T19:59:15.548" v="13898" actId="478"/>
          <ac:spMkLst>
            <pc:docMk/>
            <pc:sldMk cId="2784375838" sldId="301"/>
            <ac:spMk id="1038" creationId="{A4066105-DFB8-C21E-AC6C-1518288231A9}"/>
          </ac:spMkLst>
        </pc:spChg>
        <pc:picChg chg="add mod">
          <ac:chgData name="Alexandre Martins de Souza" userId="94c56585407493ab" providerId="LiveId" clId="{9DB31A21-B5BB-44EA-AAE5-900D585F07F1}" dt="2023-06-06T21:10:06.587" v="15225" actId="14100"/>
          <ac:picMkLst>
            <pc:docMk/>
            <pc:sldMk cId="2784375838" sldId="301"/>
            <ac:picMk id="7" creationId="{AC5AF5C2-5F29-7348-C541-4A883CBD1748}"/>
          </ac:picMkLst>
        </pc:picChg>
        <pc:picChg chg="add mod">
          <ac:chgData name="Alexandre Martins de Souza" userId="94c56585407493ab" providerId="LiveId" clId="{9DB31A21-B5BB-44EA-AAE5-900D585F07F1}" dt="2023-06-06T21:11:39.662" v="15252" actId="1076"/>
          <ac:picMkLst>
            <pc:docMk/>
            <pc:sldMk cId="2784375838" sldId="301"/>
            <ac:picMk id="17" creationId="{A82ED978-F948-110D-2E15-269D862055B9}"/>
          </ac:picMkLst>
        </pc:picChg>
        <pc:picChg chg="add mod">
          <ac:chgData name="Alexandre Martins de Souza" userId="94c56585407493ab" providerId="LiveId" clId="{9DB31A21-B5BB-44EA-AAE5-900D585F07F1}" dt="2023-06-06T21:10:17.335" v="15231" actId="14100"/>
          <ac:picMkLst>
            <pc:docMk/>
            <pc:sldMk cId="2784375838" sldId="301"/>
            <ac:picMk id="19" creationId="{8F0D446E-FFEF-6976-4D3F-A6AD584E5A0C}"/>
          </ac:picMkLst>
        </pc:picChg>
        <pc:picChg chg="del">
          <ac:chgData name="Alexandre Martins de Souza" userId="94c56585407493ab" providerId="LiveId" clId="{9DB31A21-B5BB-44EA-AAE5-900D585F07F1}" dt="2023-06-06T19:59:15.548" v="13898" actId="478"/>
          <ac:picMkLst>
            <pc:docMk/>
            <pc:sldMk cId="2784375838" sldId="301"/>
            <ac:picMk id="1026" creationId="{6E23E83D-31BE-C851-6F63-67141808421C}"/>
          </ac:picMkLst>
        </pc:picChg>
        <pc:cxnChg chg="del">
          <ac:chgData name="Alexandre Martins de Souza" userId="94c56585407493ab" providerId="LiveId" clId="{9DB31A21-B5BB-44EA-AAE5-900D585F07F1}" dt="2023-06-06T19:59:15.548" v="13898" actId="478"/>
          <ac:cxnSpMkLst>
            <pc:docMk/>
            <pc:sldMk cId="2784375838" sldId="301"/>
            <ac:cxnSpMk id="29" creationId="{C573BA7F-A411-26FF-2346-C004620A99A8}"/>
          </ac:cxnSpMkLst>
        </pc:cxnChg>
        <pc:cxnChg chg="del">
          <ac:chgData name="Alexandre Martins de Souza" userId="94c56585407493ab" providerId="LiveId" clId="{9DB31A21-B5BB-44EA-AAE5-900D585F07F1}" dt="2023-06-06T19:59:15.548" v="13898" actId="478"/>
          <ac:cxnSpMkLst>
            <pc:docMk/>
            <pc:sldMk cId="2784375838" sldId="301"/>
            <ac:cxnSpMk id="30" creationId="{70F37A1B-7990-AA1F-0155-58989F890283}"/>
          </ac:cxnSpMkLst>
        </pc:cxnChg>
        <pc:cxnChg chg="del">
          <ac:chgData name="Alexandre Martins de Souza" userId="94c56585407493ab" providerId="LiveId" clId="{9DB31A21-B5BB-44EA-AAE5-900D585F07F1}" dt="2023-06-06T19:59:15.548" v="13898" actId="478"/>
          <ac:cxnSpMkLst>
            <pc:docMk/>
            <pc:sldMk cId="2784375838" sldId="301"/>
            <ac:cxnSpMk id="31" creationId="{87BB0CB7-F035-E67B-8B4C-D132EE82621C}"/>
          </ac:cxnSpMkLst>
        </pc:cxnChg>
        <pc:cxnChg chg="del">
          <ac:chgData name="Alexandre Martins de Souza" userId="94c56585407493ab" providerId="LiveId" clId="{9DB31A21-B5BB-44EA-AAE5-900D585F07F1}" dt="2023-06-06T19:59:15.548" v="13898" actId="478"/>
          <ac:cxnSpMkLst>
            <pc:docMk/>
            <pc:sldMk cId="2784375838" sldId="301"/>
            <ac:cxnSpMk id="32" creationId="{65257AA2-103E-C66A-D086-DC8A70C16B98}"/>
          </ac:cxnSpMkLst>
        </pc:cxnChg>
        <pc:cxnChg chg="del">
          <ac:chgData name="Alexandre Martins de Souza" userId="94c56585407493ab" providerId="LiveId" clId="{9DB31A21-B5BB-44EA-AAE5-900D585F07F1}" dt="2023-06-06T19:59:15.548" v="13898" actId="478"/>
          <ac:cxnSpMkLst>
            <pc:docMk/>
            <pc:sldMk cId="2784375838" sldId="301"/>
            <ac:cxnSpMk id="42" creationId="{8160E566-127A-EF2C-9988-8688567C9419}"/>
          </ac:cxnSpMkLst>
        </pc:cxnChg>
        <pc:cxnChg chg="del">
          <ac:chgData name="Alexandre Martins de Souza" userId="94c56585407493ab" providerId="LiveId" clId="{9DB31A21-B5BB-44EA-AAE5-900D585F07F1}" dt="2023-06-06T19:59:15.548" v="13898" actId="478"/>
          <ac:cxnSpMkLst>
            <pc:docMk/>
            <pc:sldMk cId="2784375838" sldId="301"/>
            <ac:cxnSpMk id="43" creationId="{5FE71BA7-8E15-F98A-56DE-3C96BFE300B2}"/>
          </ac:cxnSpMkLst>
        </pc:cxnChg>
        <pc:cxnChg chg="del">
          <ac:chgData name="Alexandre Martins de Souza" userId="94c56585407493ab" providerId="LiveId" clId="{9DB31A21-B5BB-44EA-AAE5-900D585F07F1}" dt="2023-06-06T19:59:15.548" v="13898" actId="478"/>
          <ac:cxnSpMkLst>
            <pc:docMk/>
            <pc:sldMk cId="2784375838" sldId="301"/>
            <ac:cxnSpMk id="48" creationId="{4CDE8591-2F39-0F14-31C0-6417698559C9}"/>
          </ac:cxnSpMkLst>
        </pc:cxnChg>
        <pc:cxnChg chg="del">
          <ac:chgData name="Alexandre Martins de Souza" userId="94c56585407493ab" providerId="LiveId" clId="{9DB31A21-B5BB-44EA-AAE5-900D585F07F1}" dt="2023-06-06T19:59:15.548" v="13898" actId="478"/>
          <ac:cxnSpMkLst>
            <pc:docMk/>
            <pc:sldMk cId="2784375838" sldId="301"/>
            <ac:cxnSpMk id="59" creationId="{DE560E9A-4884-31C3-50AD-8033568E684B}"/>
          </ac:cxnSpMkLst>
        </pc:cxnChg>
        <pc:cxnChg chg="del">
          <ac:chgData name="Alexandre Martins de Souza" userId="94c56585407493ab" providerId="LiveId" clId="{9DB31A21-B5BB-44EA-AAE5-900D585F07F1}" dt="2023-06-06T19:59:15.548" v="13898" actId="478"/>
          <ac:cxnSpMkLst>
            <pc:docMk/>
            <pc:sldMk cId="2784375838" sldId="301"/>
            <ac:cxnSpMk id="60" creationId="{5F6D7924-9CA0-2919-5C18-E44A6DC9AE2B}"/>
          </ac:cxnSpMkLst>
        </pc:cxnChg>
        <pc:cxnChg chg="del">
          <ac:chgData name="Alexandre Martins de Souza" userId="94c56585407493ab" providerId="LiveId" clId="{9DB31A21-B5BB-44EA-AAE5-900D585F07F1}" dt="2023-06-06T19:59:15.548" v="13898" actId="478"/>
          <ac:cxnSpMkLst>
            <pc:docMk/>
            <pc:sldMk cId="2784375838" sldId="301"/>
            <ac:cxnSpMk id="61" creationId="{B6D5677A-65DB-CC8A-1626-3A4D8E58655A}"/>
          </ac:cxnSpMkLst>
        </pc:cxnChg>
        <pc:cxnChg chg="del">
          <ac:chgData name="Alexandre Martins de Souza" userId="94c56585407493ab" providerId="LiveId" clId="{9DB31A21-B5BB-44EA-AAE5-900D585F07F1}" dt="2023-06-06T19:59:15.548" v="13898" actId="478"/>
          <ac:cxnSpMkLst>
            <pc:docMk/>
            <pc:sldMk cId="2784375838" sldId="301"/>
            <ac:cxnSpMk id="62" creationId="{EA94D3DD-DCC5-B219-78FC-1E10BE0DF16C}"/>
          </ac:cxnSpMkLst>
        </pc:cxnChg>
        <pc:cxnChg chg="del">
          <ac:chgData name="Alexandre Martins de Souza" userId="94c56585407493ab" providerId="LiveId" clId="{9DB31A21-B5BB-44EA-AAE5-900D585F07F1}" dt="2023-06-06T19:59:15.548" v="13898" actId="478"/>
          <ac:cxnSpMkLst>
            <pc:docMk/>
            <pc:sldMk cId="2784375838" sldId="301"/>
            <ac:cxnSpMk id="1039" creationId="{1877F4B3-4F85-7764-8974-C9256C74F01A}"/>
          </ac:cxnSpMkLst>
        </pc:cxnChg>
        <pc:cxnChg chg="del">
          <ac:chgData name="Alexandre Martins de Souza" userId="94c56585407493ab" providerId="LiveId" clId="{9DB31A21-B5BB-44EA-AAE5-900D585F07F1}" dt="2023-06-06T19:59:15.548" v="13898" actId="478"/>
          <ac:cxnSpMkLst>
            <pc:docMk/>
            <pc:sldMk cId="2784375838" sldId="301"/>
            <ac:cxnSpMk id="1040" creationId="{AAA27FD2-53D3-F6AC-8C3A-51E7BAA86653}"/>
          </ac:cxnSpMkLst>
        </pc:cxnChg>
        <pc:cxnChg chg="del">
          <ac:chgData name="Alexandre Martins de Souza" userId="94c56585407493ab" providerId="LiveId" clId="{9DB31A21-B5BB-44EA-AAE5-900D585F07F1}" dt="2023-06-06T19:59:15.548" v="13898" actId="478"/>
          <ac:cxnSpMkLst>
            <pc:docMk/>
            <pc:sldMk cId="2784375838" sldId="301"/>
            <ac:cxnSpMk id="1041" creationId="{899B8C9F-5D88-6F9F-5429-8B8FB40E6190}"/>
          </ac:cxnSpMkLst>
        </pc:cxnChg>
      </pc:sldChg>
      <pc:sldChg chg="addSp delSp modSp add mod ord modAnim">
        <pc:chgData name="Alexandre Martins de Souza" userId="94c56585407493ab" providerId="LiveId" clId="{9DB31A21-B5BB-44EA-AAE5-900D585F07F1}" dt="2023-06-07T18:11:31.289" v="17982" actId="20577"/>
        <pc:sldMkLst>
          <pc:docMk/>
          <pc:sldMk cId="1029904483" sldId="302"/>
        </pc:sldMkLst>
        <pc:spChg chg="add mod">
          <ac:chgData name="Alexandre Martins de Souza" userId="94c56585407493ab" providerId="LiveId" clId="{9DB31A21-B5BB-44EA-AAE5-900D585F07F1}" dt="2023-06-06T20:36:21.486" v="14507" actId="1076"/>
          <ac:spMkLst>
            <pc:docMk/>
            <pc:sldMk cId="1029904483" sldId="302"/>
            <ac:spMk id="2" creationId="{28CCC87E-808C-202F-EA07-598C40B42B10}"/>
          </ac:spMkLst>
        </pc:spChg>
        <pc:spChg chg="mod">
          <ac:chgData name="Alexandre Martins de Souza" userId="94c56585407493ab" providerId="LiveId" clId="{9DB31A21-B5BB-44EA-AAE5-900D585F07F1}" dt="2023-06-06T20:00:36.973" v="14015" actId="17032"/>
          <ac:spMkLst>
            <pc:docMk/>
            <pc:sldMk cId="1029904483" sldId="302"/>
            <ac:spMk id="3" creationId="{621799DE-62F0-0CA7-44AF-8025C249C21D}"/>
          </ac:spMkLst>
        </pc:spChg>
        <pc:spChg chg="add del mod">
          <ac:chgData name="Alexandre Martins de Souza" userId="94c56585407493ab" providerId="LiveId" clId="{9DB31A21-B5BB-44EA-AAE5-900D585F07F1}" dt="2023-06-06T20:18:50.229" v="14271" actId="164"/>
          <ac:spMkLst>
            <pc:docMk/>
            <pc:sldMk cId="1029904483" sldId="302"/>
            <ac:spMk id="19" creationId="{D6FDA4F7-B2C9-8A80-44FF-C09220DD3C60}"/>
          </ac:spMkLst>
        </pc:spChg>
        <pc:spChg chg="add del mod">
          <ac:chgData name="Alexandre Martins de Souza" userId="94c56585407493ab" providerId="LiveId" clId="{9DB31A21-B5BB-44EA-AAE5-900D585F07F1}" dt="2023-06-06T20:18:50.229" v="14271" actId="164"/>
          <ac:spMkLst>
            <pc:docMk/>
            <pc:sldMk cId="1029904483" sldId="302"/>
            <ac:spMk id="20" creationId="{FDC63C2A-8CCD-905A-3B9C-AA89A1886554}"/>
          </ac:spMkLst>
        </pc:spChg>
        <pc:spChg chg="add del mod">
          <ac:chgData name="Alexandre Martins de Souza" userId="94c56585407493ab" providerId="LiveId" clId="{9DB31A21-B5BB-44EA-AAE5-900D585F07F1}" dt="2023-06-06T20:18:50.229" v="14271" actId="164"/>
          <ac:spMkLst>
            <pc:docMk/>
            <pc:sldMk cId="1029904483" sldId="302"/>
            <ac:spMk id="22" creationId="{1647E16E-B298-6C87-669E-3C6F277D94F2}"/>
          </ac:spMkLst>
        </pc:spChg>
        <pc:spChg chg="add del mod">
          <ac:chgData name="Alexandre Martins de Souza" userId="94c56585407493ab" providerId="LiveId" clId="{9DB31A21-B5BB-44EA-AAE5-900D585F07F1}" dt="2023-06-06T20:18:50.229" v="14271" actId="164"/>
          <ac:spMkLst>
            <pc:docMk/>
            <pc:sldMk cId="1029904483" sldId="302"/>
            <ac:spMk id="24" creationId="{07C49821-5C0D-CEF7-6C12-0B9400DDBB1D}"/>
          </ac:spMkLst>
        </pc:spChg>
        <pc:spChg chg="add del mod">
          <ac:chgData name="Alexandre Martins de Souza" userId="94c56585407493ab" providerId="LiveId" clId="{9DB31A21-B5BB-44EA-AAE5-900D585F07F1}" dt="2023-06-06T20:09:15.627" v="14192" actId="478"/>
          <ac:spMkLst>
            <pc:docMk/>
            <pc:sldMk cId="1029904483" sldId="302"/>
            <ac:spMk id="33" creationId="{6E73E0C3-DBBE-0455-EA23-AF0AB5AD58A0}"/>
          </ac:spMkLst>
        </pc:spChg>
        <pc:spChg chg="add del mod">
          <ac:chgData name="Alexandre Martins de Souza" userId="94c56585407493ab" providerId="LiveId" clId="{9DB31A21-B5BB-44EA-AAE5-900D585F07F1}" dt="2023-06-06T20:18:45.749" v="14270" actId="478"/>
          <ac:spMkLst>
            <pc:docMk/>
            <pc:sldMk cId="1029904483" sldId="302"/>
            <ac:spMk id="34" creationId="{DA398154-4735-271D-CE17-6BC313F39477}"/>
          </ac:spMkLst>
        </pc:spChg>
        <pc:spChg chg="add del mod">
          <ac:chgData name="Alexandre Martins de Souza" userId="94c56585407493ab" providerId="LiveId" clId="{9DB31A21-B5BB-44EA-AAE5-900D585F07F1}" dt="2023-06-06T20:18:45.749" v="14270" actId="478"/>
          <ac:spMkLst>
            <pc:docMk/>
            <pc:sldMk cId="1029904483" sldId="302"/>
            <ac:spMk id="35" creationId="{91689EEE-F7FF-BE7F-0C79-6D51F2B6C229}"/>
          </ac:spMkLst>
        </pc:spChg>
        <pc:spChg chg="add del mod">
          <ac:chgData name="Alexandre Martins de Souza" userId="94c56585407493ab" providerId="LiveId" clId="{9DB31A21-B5BB-44EA-AAE5-900D585F07F1}" dt="2023-06-06T20:18:45.749" v="14270" actId="478"/>
          <ac:spMkLst>
            <pc:docMk/>
            <pc:sldMk cId="1029904483" sldId="302"/>
            <ac:spMk id="36" creationId="{F4D12472-B312-9951-2E9A-2AC28AD46C93}"/>
          </ac:spMkLst>
        </pc:spChg>
        <pc:spChg chg="add del mod">
          <ac:chgData name="Alexandre Martins de Souza" userId="94c56585407493ab" providerId="LiveId" clId="{9DB31A21-B5BB-44EA-AAE5-900D585F07F1}" dt="2023-06-06T20:24:46.659" v="14309" actId="478"/>
          <ac:spMkLst>
            <pc:docMk/>
            <pc:sldMk cId="1029904483" sldId="302"/>
            <ac:spMk id="52" creationId="{E6974A6E-866F-97FF-323D-A8699201F7C0}"/>
          </ac:spMkLst>
        </pc:spChg>
        <pc:spChg chg="add del mod">
          <ac:chgData name="Alexandre Martins de Souza" userId="94c56585407493ab" providerId="LiveId" clId="{9DB31A21-B5BB-44EA-AAE5-900D585F07F1}" dt="2023-06-06T20:24:48.670" v="14310" actId="478"/>
          <ac:spMkLst>
            <pc:docMk/>
            <pc:sldMk cId="1029904483" sldId="302"/>
            <ac:spMk id="53" creationId="{50977896-ED0D-CE1F-A7BA-9DE836285A9E}"/>
          </ac:spMkLst>
        </pc:spChg>
        <pc:spChg chg="add mod">
          <ac:chgData name="Alexandre Martins de Souza" userId="94c56585407493ab" providerId="LiveId" clId="{9DB31A21-B5BB-44EA-AAE5-900D585F07F1}" dt="2023-06-06T20:24:58.105" v="14313" actId="1076"/>
          <ac:spMkLst>
            <pc:docMk/>
            <pc:sldMk cId="1029904483" sldId="302"/>
            <ac:spMk id="56" creationId="{696DC9BE-3D3F-0672-9ADF-610F057F57DC}"/>
          </ac:spMkLst>
        </pc:spChg>
        <pc:spChg chg="add mod">
          <ac:chgData name="Alexandre Martins de Souza" userId="94c56585407493ab" providerId="LiveId" clId="{9DB31A21-B5BB-44EA-AAE5-900D585F07F1}" dt="2023-06-06T20:24:58.105" v="14313" actId="1076"/>
          <ac:spMkLst>
            <pc:docMk/>
            <pc:sldMk cId="1029904483" sldId="302"/>
            <ac:spMk id="57" creationId="{8173B9E2-71E0-C5CE-ADDA-D364BDF8FAE7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63" creationId="{4F0ACE79-8768-A9BF-6EA1-DED386AB3984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64" creationId="{35D05150-7306-5263-0FD3-6643558704F9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75" creationId="{83F11F3A-EEF5-B79B-DC0F-860443BA7E03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76" creationId="{4A33ED5F-EDA6-B892-61A5-6BCF4941EE96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77" creationId="{C1F8ECEB-60D0-3C9A-EA74-F2DDBB0A4C9C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78" creationId="{529661C2-2501-F308-EB7F-DF2634FB4020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79" creationId="{3E5BB8F4-43C1-EA2B-89F1-A6AE9E63EC51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80" creationId="{C29DC9C3-9053-3828-2827-9207CADD37DB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81" creationId="{5BF498B3-BB28-BE60-6FB1-87F25CE18C92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82" creationId="{C60F2A3E-B1AD-E20B-EF55-2EF8349C6985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83" creationId="{FAD3AE54-84A0-4E78-E42E-357289B54DF8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84" creationId="{A4D50D6B-DE20-6984-B5AD-4D472CE770B6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85" creationId="{E0CA8154-1BAC-F497-3864-FFB30C364F01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86" creationId="{0FEC2C86-36BA-CB24-886F-BE115CF6297E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87" creationId="{5A505F29-2033-F928-FC89-7B69EF735F9B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88" creationId="{C2DAB262-66A4-68D0-E88B-078F53BB8372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89" creationId="{63C74D6B-7BAF-886E-1172-2A1ACA97CEB1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90" creationId="{A99CD785-7477-AEE0-E452-C7E04117D2B9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91" creationId="{3D1D3EF2-7B68-7437-6A7D-77888FD29327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92" creationId="{43893168-3D1B-3EFC-03EB-0EAA203F639D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93" creationId="{B860AE30-0D27-988B-FDD9-FBE73E783687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94" creationId="{CD44D658-2577-6C3A-2182-C3DAE7DA785A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95" creationId="{5D715C82-23F0-B453-B29C-290A44022828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96" creationId="{F943F625-9FCD-D3EF-D238-B5EE1B5C946A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97" creationId="{8216375B-45E9-CB7D-D781-EF484AB524F2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98" creationId="{9EC87A97-43E4-23C9-ECE8-3DD07A5C38C9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99" creationId="{E47210D4-2661-1E9E-54B6-DAB7A66A27D0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00" creationId="{63C09A95-AB1D-717E-F576-F3D056CC2887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01" creationId="{D892B4BF-EC0A-C8F6-753D-942A26D47F25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02" creationId="{66413076-C05F-D2C9-DF68-9EF876C0C4C1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03" creationId="{E4173C85-7913-1659-B01D-7CF1BEC1517C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04" creationId="{434AED08-D287-8228-BE39-EF6845CAA0D7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05" creationId="{721ADA9E-A3F8-6247-D61F-1E98760940DE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06" creationId="{D08DDFF5-BE21-8775-D07D-630296D18C3C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07" creationId="{CDDAAFFC-D87E-D694-B597-6BCC6155F138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08" creationId="{0611798E-B38C-0D90-DA64-0DABFDAF1EC1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09" creationId="{DE9D4CFE-66F2-B18B-43DF-91A061842945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10" creationId="{2BBDC0BB-47F3-3ED3-8CBF-9A7DA8318EEA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11" creationId="{B9C69D4D-7B86-C623-496D-297C2390E17C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12" creationId="{6523BDAB-1FBE-FAC0-A9A5-47CFF8C0A343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13" creationId="{D47DC0B0-62F0-656C-87DD-E67DDEB9AC25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14" creationId="{6D4088DA-BBB3-4CD4-0CE5-2769794EE5E9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15" creationId="{9F8C36FD-A606-71E4-C9F2-775870A76FBA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16" creationId="{91D30141-05B9-135B-1540-00F445739D96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17" creationId="{4468EFEC-F9A5-FE73-B2C0-0353E5184401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18" creationId="{6549ACB7-978E-8834-8751-34A20BBEBC34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19" creationId="{7EEE66D1-CB34-F52B-B051-A5B93A063580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20" creationId="{6D8EF010-B7B2-1843-9028-E6CC73F41671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21" creationId="{43134C3F-536F-1CD7-9723-5CB90248F1A2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22" creationId="{ED60584F-AD54-3476-219B-E48C1E4069AF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23" creationId="{DF6580EE-9816-9B25-B1C6-74F4579A263A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24" creationId="{875D291A-1144-1550-2005-5D77AD060FFF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25" creationId="{69004BE5-D6E3-C928-56B7-0869EE37D4E9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26" creationId="{C4C4255C-DE34-B4A8-855B-74B2E173CFF2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27" creationId="{6D3AF28C-6E6B-96A4-B7CD-E30B29D0B2D4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28" creationId="{2D42B98B-840C-6DCB-2E47-123BCEA1D750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29" creationId="{5EFECE2C-A8F2-74DC-690F-540384B916C5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30" creationId="{CC9E13A8-542C-777B-2D12-E7516380A5A2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31" creationId="{4CCD4E76-81E3-C7B6-BEB7-CC9DF44E31F3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32" creationId="{D2EAEF13-5EA6-3566-F9F5-13D3A1B43BC2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33" creationId="{51C91062-588B-5BE7-FCEB-2B0C4843704B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34" creationId="{609F73B9-A107-6B91-5214-5DECF0E23A7E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35" creationId="{DC0F333C-D7EC-41A3-0279-84B967C69F30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36" creationId="{512D10FE-F6E5-FFF5-B8FB-E63FD778BBD8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37" creationId="{D4198F4F-EC87-386E-B9D0-F1B49E843BB3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38" creationId="{F656FF83-076D-4EE4-C3F7-D3E1404C347F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39" creationId="{F69906F1-FA46-1CB6-A34B-CEE89FB5C75E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40" creationId="{38AA59D2-8B38-D704-5957-24973AD3235D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41" creationId="{D06740B6-2515-C325-EE57-A1E86371F5C9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42" creationId="{5B7338FF-F6D2-6B2B-7392-135AFEDED10B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43" creationId="{2077160A-D897-0CBA-999B-550703029E44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44" creationId="{4B9A5108-4860-7242-D28D-D5B21AC83F77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45" creationId="{815B632A-5FB3-F098-377F-8F001AB4B400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46" creationId="{D707EA96-12E4-59AE-B9AA-9A8BB27C3A78}"/>
          </ac:spMkLst>
        </pc:spChg>
        <pc:spChg chg="mod">
          <ac:chgData name="Alexandre Martins de Souza" userId="94c56585407493ab" providerId="LiveId" clId="{9DB31A21-B5BB-44EA-AAE5-900D585F07F1}" dt="2023-06-06T20:24:41.127" v="14307"/>
          <ac:spMkLst>
            <pc:docMk/>
            <pc:sldMk cId="1029904483" sldId="302"/>
            <ac:spMk id="147" creationId="{D9380D03-72A8-F3A5-70B5-FF65B50CD60E}"/>
          </ac:spMkLst>
        </pc:spChg>
        <pc:spChg chg="add mod">
          <ac:chgData name="Alexandre Martins de Souza" userId="94c56585407493ab" providerId="LiveId" clId="{9DB31A21-B5BB-44EA-AAE5-900D585F07F1}" dt="2023-06-07T18:11:31.289" v="17982" actId="20577"/>
          <ac:spMkLst>
            <pc:docMk/>
            <pc:sldMk cId="1029904483" sldId="302"/>
            <ac:spMk id="148" creationId="{FFA6AABD-DF36-2521-1667-C46BEB57EAF0}"/>
          </ac:spMkLst>
        </pc:spChg>
        <pc:spChg chg="add del mod">
          <ac:chgData name="Alexandre Martins de Souza" userId="94c56585407493ab" providerId="LiveId" clId="{9DB31A21-B5BB-44EA-AAE5-900D585F07F1}" dt="2023-06-06T20:35:24.863" v="14452" actId="478"/>
          <ac:spMkLst>
            <pc:docMk/>
            <pc:sldMk cId="1029904483" sldId="302"/>
            <ac:spMk id="149" creationId="{E869A899-E9A2-ED8C-97D1-E3E7B480F415}"/>
          </ac:spMkLst>
        </pc:spChg>
        <pc:spChg chg="add del mod">
          <ac:chgData name="Alexandre Martins de Souza" userId="94c56585407493ab" providerId="LiveId" clId="{9DB31A21-B5BB-44EA-AAE5-900D585F07F1}" dt="2023-06-06T20:35:24.863" v="14452" actId="478"/>
          <ac:spMkLst>
            <pc:docMk/>
            <pc:sldMk cId="1029904483" sldId="302"/>
            <ac:spMk id="150" creationId="{18D8D950-02F6-1E6D-AFFF-4FE3681E6F79}"/>
          </ac:spMkLst>
        </pc:spChg>
        <pc:spChg chg="add del mod">
          <ac:chgData name="Alexandre Martins de Souza" userId="94c56585407493ab" providerId="LiveId" clId="{9DB31A21-B5BB-44EA-AAE5-900D585F07F1}" dt="2023-06-06T20:35:24.863" v="14452" actId="478"/>
          <ac:spMkLst>
            <pc:docMk/>
            <pc:sldMk cId="1029904483" sldId="302"/>
            <ac:spMk id="151" creationId="{B2A9A5E4-C9AD-2E90-F01B-0805C764D16B}"/>
          </ac:spMkLst>
        </pc:spChg>
        <pc:spChg chg="add del mod">
          <ac:chgData name="Alexandre Martins de Souza" userId="94c56585407493ab" providerId="LiveId" clId="{9DB31A21-B5BB-44EA-AAE5-900D585F07F1}" dt="2023-06-06T20:35:24.863" v="14452" actId="478"/>
          <ac:spMkLst>
            <pc:docMk/>
            <pc:sldMk cId="1029904483" sldId="302"/>
            <ac:spMk id="152" creationId="{9E978A8B-F825-EEF1-1E15-56C60BD06EC7}"/>
          </ac:spMkLst>
        </pc:spChg>
        <pc:spChg chg="add del mod">
          <ac:chgData name="Alexandre Martins de Souza" userId="94c56585407493ab" providerId="LiveId" clId="{9DB31A21-B5BB-44EA-AAE5-900D585F07F1}" dt="2023-06-06T20:35:24.863" v="14452" actId="478"/>
          <ac:spMkLst>
            <pc:docMk/>
            <pc:sldMk cId="1029904483" sldId="302"/>
            <ac:spMk id="153" creationId="{D283322C-860F-1C4D-641D-31D5B6D2D0B8}"/>
          </ac:spMkLst>
        </pc:spChg>
        <pc:spChg chg="add del mod">
          <ac:chgData name="Alexandre Martins de Souza" userId="94c56585407493ab" providerId="LiveId" clId="{9DB31A21-B5BB-44EA-AAE5-900D585F07F1}" dt="2023-06-06T20:35:24.863" v="14452" actId="478"/>
          <ac:spMkLst>
            <pc:docMk/>
            <pc:sldMk cId="1029904483" sldId="302"/>
            <ac:spMk id="154" creationId="{8D72166F-EE4C-24DA-C0E3-812170EB367E}"/>
          </ac:spMkLst>
        </pc:spChg>
        <pc:spChg chg="add del mod">
          <ac:chgData name="Alexandre Martins de Souza" userId="94c56585407493ab" providerId="LiveId" clId="{9DB31A21-B5BB-44EA-AAE5-900D585F07F1}" dt="2023-06-06T20:35:24.863" v="14452" actId="478"/>
          <ac:spMkLst>
            <pc:docMk/>
            <pc:sldMk cId="1029904483" sldId="302"/>
            <ac:spMk id="155" creationId="{0633990B-1ADE-F6A1-B633-12275552F270}"/>
          </ac:spMkLst>
        </pc:spChg>
        <pc:spChg chg="add del mod">
          <ac:chgData name="Alexandre Martins de Souza" userId="94c56585407493ab" providerId="LiveId" clId="{9DB31A21-B5BB-44EA-AAE5-900D585F07F1}" dt="2023-06-06T20:35:24.863" v="14452" actId="478"/>
          <ac:spMkLst>
            <pc:docMk/>
            <pc:sldMk cId="1029904483" sldId="302"/>
            <ac:spMk id="156" creationId="{73E6BBDF-CCB3-E5AA-A23B-B787BC2EF683}"/>
          </ac:spMkLst>
        </pc:spChg>
        <pc:spChg chg="add del mod">
          <ac:chgData name="Alexandre Martins de Souza" userId="94c56585407493ab" providerId="LiveId" clId="{9DB31A21-B5BB-44EA-AAE5-900D585F07F1}" dt="2023-06-06T20:35:24.863" v="14452" actId="478"/>
          <ac:spMkLst>
            <pc:docMk/>
            <pc:sldMk cId="1029904483" sldId="302"/>
            <ac:spMk id="157" creationId="{F3DA68F1-5FA5-0992-3339-800C015ED9B8}"/>
          </ac:spMkLst>
        </pc:spChg>
        <pc:grpChg chg="add mod">
          <ac:chgData name="Alexandre Martins de Souza" userId="94c56585407493ab" providerId="LiveId" clId="{9DB31A21-B5BB-44EA-AAE5-900D585F07F1}" dt="2023-06-06T20:35:40.081" v="14456" actId="1076"/>
          <ac:grpSpMkLst>
            <pc:docMk/>
            <pc:sldMk cId="1029904483" sldId="302"/>
            <ac:grpSpMk id="51" creationId="{C11510EE-7FB3-A93C-0438-85D3E067A837}"/>
          </ac:grpSpMkLst>
        </pc:grpChg>
        <pc:grpChg chg="add mod">
          <ac:chgData name="Alexandre Martins de Souza" userId="94c56585407493ab" providerId="LiveId" clId="{9DB31A21-B5BB-44EA-AAE5-900D585F07F1}" dt="2023-06-06T20:35:06.609" v="14451" actId="1076"/>
          <ac:grpSpMkLst>
            <pc:docMk/>
            <pc:sldMk cId="1029904483" sldId="302"/>
            <ac:grpSpMk id="59" creationId="{8FA4255D-E471-81D0-BC82-15BD6225E958}"/>
          </ac:grpSpMkLst>
        </pc:grpChg>
        <pc:grpChg chg="mod">
          <ac:chgData name="Alexandre Martins de Souza" userId="94c56585407493ab" providerId="LiveId" clId="{9DB31A21-B5BB-44EA-AAE5-900D585F07F1}" dt="2023-06-06T20:24:41.127" v="14307"/>
          <ac:grpSpMkLst>
            <pc:docMk/>
            <pc:sldMk cId="1029904483" sldId="302"/>
            <ac:grpSpMk id="62" creationId="{5605D2D8-3D1A-804D-DA66-3D4396AEB6FF}"/>
          </ac:grpSpMkLst>
        </pc:grpChg>
        <pc:grpChg chg="mod">
          <ac:chgData name="Alexandre Martins de Souza" userId="94c56585407493ab" providerId="LiveId" clId="{9DB31A21-B5BB-44EA-AAE5-900D585F07F1}" dt="2023-06-06T20:24:41.127" v="14307"/>
          <ac:grpSpMkLst>
            <pc:docMk/>
            <pc:sldMk cId="1029904483" sldId="302"/>
            <ac:grpSpMk id="65" creationId="{6406DB49-85B5-7948-E99D-16ED6577BDD8}"/>
          </ac:grpSpMkLst>
        </pc:grpChg>
        <pc:grpChg chg="mod">
          <ac:chgData name="Alexandre Martins de Souza" userId="94c56585407493ab" providerId="LiveId" clId="{9DB31A21-B5BB-44EA-AAE5-900D585F07F1}" dt="2023-06-06T20:24:41.127" v="14307"/>
          <ac:grpSpMkLst>
            <pc:docMk/>
            <pc:sldMk cId="1029904483" sldId="302"/>
            <ac:grpSpMk id="66" creationId="{42B89F96-BCFF-27B6-1FF7-AA2E6187D061}"/>
          </ac:grpSpMkLst>
        </pc:grpChg>
        <pc:grpChg chg="mod">
          <ac:chgData name="Alexandre Martins de Souza" userId="94c56585407493ab" providerId="LiveId" clId="{9DB31A21-B5BB-44EA-AAE5-900D585F07F1}" dt="2023-06-06T20:24:41.127" v="14307"/>
          <ac:grpSpMkLst>
            <pc:docMk/>
            <pc:sldMk cId="1029904483" sldId="302"/>
            <ac:grpSpMk id="67" creationId="{1ACC5AA7-0907-0F71-3300-E577A3CF48CB}"/>
          </ac:grpSpMkLst>
        </pc:grpChg>
        <pc:grpChg chg="mod">
          <ac:chgData name="Alexandre Martins de Souza" userId="94c56585407493ab" providerId="LiveId" clId="{9DB31A21-B5BB-44EA-AAE5-900D585F07F1}" dt="2023-06-06T20:24:41.127" v="14307"/>
          <ac:grpSpMkLst>
            <pc:docMk/>
            <pc:sldMk cId="1029904483" sldId="302"/>
            <ac:grpSpMk id="68" creationId="{7FDA2530-B860-EBC3-3F88-976D5EC2567B}"/>
          </ac:grpSpMkLst>
        </pc:grpChg>
        <pc:grpChg chg="mod">
          <ac:chgData name="Alexandre Martins de Souza" userId="94c56585407493ab" providerId="LiveId" clId="{9DB31A21-B5BB-44EA-AAE5-900D585F07F1}" dt="2023-06-06T20:24:41.127" v="14307"/>
          <ac:grpSpMkLst>
            <pc:docMk/>
            <pc:sldMk cId="1029904483" sldId="302"/>
            <ac:grpSpMk id="69" creationId="{538FF26E-B45D-2AF2-EE6C-447EB4014467}"/>
          </ac:grpSpMkLst>
        </pc:grpChg>
        <pc:grpChg chg="mod">
          <ac:chgData name="Alexandre Martins de Souza" userId="94c56585407493ab" providerId="LiveId" clId="{9DB31A21-B5BB-44EA-AAE5-900D585F07F1}" dt="2023-06-06T20:24:41.127" v="14307"/>
          <ac:grpSpMkLst>
            <pc:docMk/>
            <pc:sldMk cId="1029904483" sldId="302"/>
            <ac:grpSpMk id="70" creationId="{2CF162AB-C84D-F4D7-BA6C-59144DA538D6}"/>
          </ac:grpSpMkLst>
        </pc:grpChg>
        <pc:grpChg chg="mod">
          <ac:chgData name="Alexandre Martins de Souza" userId="94c56585407493ab" providerId="LiveId" clId="{9DB31A21-B5BB-44EA-AAE5-900D585F07F1}" dt="2023-06-06T20:24:41.127" v="14307"/>
          <ac:grpSpMkLst>
            <pc:docMk/>
            <pc:sldMk cId="1029904483" sldId="302"/>
            <ac:grpSpMk id="71" creationId="{9F9D5022-8DAA-69CE-3BE8-BDDA3D3C1462}"/>
          </ac:grpSpMkLst>
        </pc:grpChg>
        <pc:grpChg chg="mod">
          <ac:chgData name="Alexandre Martins de Souza" userId="94c56585407493ab" providerId="LiveId" clId="{9DB31A21-B5BB-44EA-AAE5-900D585F07F1}" dt="2023-06-06T20:24:41.127" v="14307"/>
          <ac:grpSpMkLst>
            <pc:docMk/>
            <pc:sldMk cId="1029904483" sldId="302"/>
            <ac:grpSpMk id="72" creationId="{067A6729-27EB-0942-BF61-C2BB5994DD60}"/>
          </ac:grpSpMkLst>
        </pc:grpChg>
        <pc:picChg chg="add del mod">
          <ac:chgData name="Alexandre Martins de Souza" userId="94c56585407493ab" providerId="LiveId" clId="{9DB31A21-B5BB-44EA-AAE5-900D585F07F1}" dt="2023-06-06T20:08:35.281" v="14182"/>
          <ac:picMkLst>
            <pc:docMk/>
            <pc:sldMk cId="1029904483" sldId="302"/>
            <ac:picMk id="37" creationId="{91204FB5-0B5B-5C59-D0AB-26ED84E8D76A}"/>
          </ac:picMkLst>
        </pc:picChg>
        <pc:picChg chg="add mod">
          <ac:chgData name="Alexandre Martins de Souza" userId="94c56585407493ab" providerId="LiveId" clId="{9DB31A21-B5BB-44EA-AAE5-900D585F07F1}" dt="2023-06-06T20:36:39.158" v="14512" actId="14100"/>
          <ac:picMkLst>
            <pc:docMk/>
            <pc:sldMk cId="1029904483" sldId="302"/>
            <ac:picMk id="54" creationId="{E68864B6-A76B-13C6-A79D-6B4F99B9112F}"/>
          </ac:picMkLst>
        </pc:picChg>
        <pc:picChg chg="add mod">
          <ac:chgData name="Alexandre Martins de Souza" userId="94c56585407493ab" providerId="LiveId" clId="{9DB31A21-B5BB-44EA-AAE5-900D585F07F1}" dt="2023-06-06T20:36:28.571" v="14509" actId="1076"/>
          <ac:picMkLst>
            <pc:docMk/>
            <pc:sldMk cId="1029904483" sldId="302"/>
            <ac:picMk id="55" creationId="{2EE98B52-8C90-982A-E1F6-CDE9904C06DB}"/>
          </ac:picMkLst>
        </pc:picChg>
        <pc:picChg chg="add mod">
          <ac:chgData name="Alexandre Martins de Souza" userId="94c56585407493ab" providerId="LiveId" clId="{9DB31A21-B5BB-44EA-AAE5-900D585F07F1}" dt="2023-06-06T20:24:58.105" v="14313" actId="1076"/>
          <ac:picMkLst>
            <pc:docMk/>
            <pc:sldMk cId="1029904483" sldId="302"/>
            <ac:picMk id="58" creationId="{32201580-6D2E-078E-565F-7C376BCC1A2F}"/>
          </ac:picMkLst>
        </pc:pic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4" creationId="{50771651-49B3-879B-7C15-FD851859516E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5" creationId="{1729A912-0760-ED2E-489F-6B8DBD5C9B11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6" creationId="{F12D7D47-BB6E-8EA9-A50F-69C0995C94D5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7" creationId="{71998021-BD68-EA41-DD4B-C8A7A40047B6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8" creationId="{A51D45CF-7923-3A42-FEA6-CA53B7C34291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9" creationId="{10036BED-CCD5-2047-7915-9CA06F9B671D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10" creationId="{06015F58-3D35-0D2D-F0D5-C46B2DA78AF8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11" creationId="{C822E89F-F591-7134-9FDF-88154658F7BB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12" creationId="{556FCC18-54CE-C6BA-2C0B-997536D2FFE2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13" creationId="{9A37B8A7-0DA3-7CB2-48DA-0B0D41D2EB70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15" creationId="{23DD000C-5F4D-8EE9-3375-702A97B50D2F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16" creationId="{EA301FF1-1823-559B-F7BE-E1206377CC04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17" creationId="{367B7608-61C7-2336-B2E9-ED012356B465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18" creationId="{5055CA73-5C26-511F-C697-B503EA8785DE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21" creationId="{065C0E03-7EBC-8E08-4B08-DAFE3011CF65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23" creationId="{CFFA2CF9-B410-3313-DB47-CC1A0FF8260D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25" creationId="{AC37E075-DAA4-DC0D-1214-95D87146F4D1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26" creationId="{19C2FC67-AD1E-9B5E-0356-8343239E809F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27" creationId="{1F39EB99-4900-BF71-02DD-07872A2B88D0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28" creationId="{412B56B8-9A11-8CF0-34B0-EEA05E120F6E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29" creationId="{9D33098D-01B9-1521-1ED3-15C937B2D544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30" creationId="{D7E301A5-44B2-9018-154C-C9061702003D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31" creationId="{DA64722C-1C88-8F43-767B-8333C3379A0B}"/>
          </ac:cxnSpMkLst>
        </pc:cxnChg>
        <pc:cxnChg chg="add del mod">
          <ac:chgData name="Alexandre Martins de Souza" userId="94c56585407493ab" providerId="LiveId" clId="{9DB31A21-B5BB-44EA-AAE5-900D585F07F1}" dt="2023-06-06T20:18:45.749" v="14270" actId="478"/>
          <ac:cxnSpMkLst>
            <pc:docMk/>
            <pc:sldMk cId="1029904483" sldId="302"/>
            <ac:cxnSpMk id="32" creationId="{33ED9FC0-2695-9588-1172-0C4250A46072}"/>
          </ac:cxnSpMkLst>
        </pc:cxnChg>
        <pc:cxnChg chg="add mod">
          <ac:chgData name="Alexandre Martins de Souza" userId="94c56585407493ab" providerId="LiveId" clId="{9DB31A21-B5BB-44EA-AAE5-900D585F07F1}" dt="2023-06-06T20:18:50.229" v="14271" actId="164"/>
          <ac:cxnSpMkLst>
            <pc:docMk/>
            <pc:sldMk cId="1029904483" sldId="302"/>
            <ac:cxnSpMk id="40" creationId="{2E184ED8-BD6D-59E4-DD3E-D598A84BB338}"/>
          </ac:cxnSpMkLst>
        </pc:cxnChg>
        <pc:cxnChg chg="add mod">
          <ac:chgData name="Alexandre Martins de Souza" userId="94c56585407493ab" providerId="LiveId" clId="{9DB31A21-B5BB-44EA-AAE5-900D585F07F1}" dt="2023-06-06T20:18:50.229" v="14271" actId="164"/>
          <ac:cxnSpMkLst>
            <pc:docMk/>
            <pc:sldMk cId="1029904483" sldId="302"/>
            <ac:cxnSpMk id="41" creationId="{77524633-1A7F-B957-7426-BABBB2F2A39E}"/>
          </ac:cxnSpMkLst>
        </pc:cxnChg>
        <pc:cxnChg chg="add mod">
          <ac:chgData name="Alexandre Martins de Souza" userId="94c56585407493ab" providerId="LiveId" clId="{9DB31A21-B5BB-44EA-AAE5-900D585F07F1}" dt="2023-06-06T20:18:50.229" v="14271" actId="164"/>
          <ac:cxnSpMkLst>
            <pc:docMk/>
            <pc:sldMk cId="1029904483" sldId="302"/>
            <ac:cxnSpMk id="42" creationId="{B5ACEC45-EA0D-A738-FF5F-A49496925CDC}"/>
          </ac:cxnSpMkLst>
        </pc:cxnChg>
        <pc:cxnChg chg="add mod">
          <ac:chgData name="Alexandre Martins de Souza" userId="94c56585407493ab" providerId="LiveId" clId="{9DB31A21-B5BB-44EA-AAE5-900D585F07F1}" dt="2023-06-06T20:18:50.229" v="14271" actId="164"/>
          <ac:cxnSpMkLst>
            <pc:docMk/>
            <pc:sldMk cId="1029904483" sldId="302"/>
            <ac:cxnSpMk id="43" creationId="{2DC3C394-6F49-23E7-B2BF-4D1A2625E108}"/>
          </ac:cxnSpMkLst>
        </pc:cxnChg>
        <pc:cxnChg chg="add mod">
          <ac:chgData name="Alexandre Martins de Souza" userId="94c56585407493ab" providerId="LiveId" clId="{9DB31A21-B5BB-44EA-AAE5-900D585F07F1}" dt="2023-06-06T20:18:50.229" v="14271" actId="164"/>
          <ac:cxnSpMkLst>
            <pc:docMk/>
            <pc:sldMk cId="1029904483" sldId="302"/>
            <ac:cxnSpMk id="44" creationId="{A479BC7C-D1C7-630B-E019-97E6DDAFEABA}"/>
          </ac:cxnSpMkLst>
        </pc:cxnChg>
        <pc:cxnChg chg="add mod">
          <ac:chgData name="Alexandre Martins de Souza" userId="94c56585407493ab" providerId="LiveId" clId="{9DB31A21-B5BB-44EA-AAE5-900D585F07F1}" dt="2023-06-06T20:18:50.229" v="14271" actId="164"/>
          <ac:cxnSpMkLst>
            <pc:docMk/>
            <pc:sldMk cId="1029904483" sldId="302"/>
            <ac:cxnSpMk id="45" creationId="{DEC35866-49C4-B5F1-0134-D4C2676BEF63}"/>
          </ac:cxnSpMkLst>
        </pc:cxnChg>
        <pc:cxnChg chg="add mod">
          <ac:chgData name="Alexandre Martins de Souza" userId="94c56585407493ab" providerId="LiveId" clId="{9DB31A21-B5BB-44EA-AAE5-900D585F07F1}" dt="2023-06-06T20:18:50.229" v="14271" actId="164"/>
          <ac:cxnSpMkLst>
            <pc:docMk/>
            <pc:sldMk cId="1029904483" sldId="302"/>
            <ac:cxnSpMk id="48" creationId="{3CD7BA74-C1B0-74AF-A513-3D7B6A70E8A5}"/>
          </ac:cxnSpMkLst>
        </pc:cxnChg>
        <pc:cxnChg chg="add mod">
          <ac:chgData name="Alexandre Martins de Souza" userId="94c56585407493ab" providerId="LiveId" clId="{9DB31A21-B5BB-44EA-AAE5-900D585F07F1}" dt="2023-06-06T20:18:50.229" v="14271" actId="164"/>
          <ac:cxnSpMkLst>
            <pc:docMk/>
            <pc:sldMk cId="1029904483" sldId="302"/>
            <ac:cxnSpMk id="50" creationId="{D07526FD-669B-3243-FF18-0EB84DC9E6EF}"/>
          </ac:cxnSpMkLst>
        </pc:cxnChg>
        <pc:cxnChg chg="mod">
          <ac:chgData name="Alexandre Martins de Souza" userId="94c56585407493ab" providerId="LiveId" clId="{9DB31A21-B5BB-44EA-AAE5-900D585F07F1}" dt="2023-06-06T20:24:41.127" v="14307"/>
          <ac:cxnSpMkLst>
            <pc:docMk/>
            <pc:sldMk cId="1029904483" sldId="302"/>
            <ac:cxnSpMk id="60" creationId="{0CCB9F15-F573-7F4A-7660-BA3CC81CA60E}"/>
          </ac:cxnSpMkLst>
        </pc:cxnChg>
        <pc:cxnChg chg="mod">
          <ac:chgData name="Alexandre Martins de Souza" userId="94c56585407493ab" providerId="LiveId" clId="{9DB31A21-B5BB-44EA-AAE5-900D585F07F1}" dt="2023-06-06T20:24:41.127" v="14307"/>
          <ac:cxnSpMkLst>
            <pc:docMk/>
            <pc:sldMk cId="1029904483" sldId="302"/>
            <ac:cxnSpMk id="61" creationId="{6ABB88FA-5599-F9F0-EAF3-BB58104F9279}"/>
          </ac:cxnSpMkLst>
        </pc:cxnChg>
        <pc:cxnChg chg="mod">
          <ac:chgData name="Alexandre Martins de Souza" userId="94c56585407493ab" providerId="LiveId" clId="{9DB31A21-B5BB-44EA-AAE5-900D585F07F1}" dt="2023-06-06T20:24:41.127" v="14307"/>
          <ac:cxnSpMkLst>
            <pc:docMk/>
            <pc:sldMk cId="1029904483" sldId="302"/>
            <ac:cxnSpMk id="73" creationId="{B978335E-1FCF-3C1D-7A9D-79AC8BF2949D}"/>
          </ac:cxnSpMkLst>
        </pc:cxnChg>
        <pc:cxnChg chg="mod">
          <ac:chgData name="Alexandre Martins de Souza" userId="94c56585407493ab" providerId="LiveId" clId="{9DB31A21-B5BB-44EA-AAE5-900D585F07F1}" dt="2023-06-06T20:24:41.127" v="14307"/>
          <ac:cxnSpMkLst>
            <pc:docMk/>
            <pc:sldMk cId="1029904483" sldId="302"/>
            <ac:cxnSpMk id="74" creationId="{0071CBA9-A7FD-6FA7-56D9-3F7B0960388E}"/>
          </ac:cxnSpMkLst>
        </pc:cxnChg>
        <pc:cxnChg chg="add del mod">
          <ac:chgData name="Alexandre Martins de Souza" userId="94c56585407493ab" providerId="LiveId" clId="{9DB31A21-B5BB-44EA-AAE5-900D585F07F1}" dt="2023-06-06T20:35:24.863" v="14452" actId="478"/>
          <ac:cxnSpMkLst>
            <pc:docMk/>
            <pc:sldMk cId="1029904483" sldId="302"/>
            <ac:cxnSpMk id="159" creationId="{56A99087-7F2E-F670-1CFA-BC33273F2859}"/>
          </ac:cxnSpMkLst>
        </pc:cxnChg>
        <pc:cxnChg chg="add del mod">
          <ac:chgData name="Alexandre Martins de Souza" userId="94c56585407493ab" providerId="LiveId" clId="{9DB31A21-B5BB-44EA-AAE5-900D585F07F1}" dt="2023-06-06T20:35:24.863" v="14452" actId="478"/>
          <ac:cxnSpMkLst>
            <pc:docMk/>
            <pc:sldMk cId="1029904483" sldId="302"/>
            <ac:cxnSpMk id="160" creationId="{97E18D85-BA3D-7D16-4092-715352154AC8}"/>
          </ac:cxnSpMkLst>
        </pc:cxnChg>
        <pc:cxnChg chg="add del mod">
          <ac:chgData name="Alexandre Martins de Souza" userId="94c56585407493ab" providerId="LiveId" clId="{9DB31A21-B5BB-44EA-AAE5-900D585F07F1}" dt="2023-06-06T20:35:24.863" v="14452" actId="478"/>
          <ac:cxnSpMkLst>
            <pc:docMk/>
            <pc:sldMk cId="1029904483" sldId="302"/>
            <ac:cxnSpMk id="163" creationId="{777216EB-7AA6-3890-8859-C315763D52F3}"/>
          </ac:cxnSpMkLst>
        </pc:cxnChg>
        <pc:cxnChg chg="add del mod">
          <ac:chgData name="Alexandre Martins de Souza" userId="94c56585407493ab" providerId="LiveId" clId="{9DB31A21-B5BB-44EA-AAE5-900D585F07F1}" dt="2023-06-06T20:35:24.863" v="14452" actId="478"/>
          <ac:cxnSpMkLst>
            <pc:docMk/>
            <pc:sldMk cId="1029904483" sldId="302"/>
            <ac:cxnSpMk id="165" creationId="{FA2BC2E9-3BBD-0B8C-9152-61C67A93CFF3}"/>
          </ac:cxnSpMkLst>
        </pc:cxnChg>
        <pc:cxnChg chg="add del mod">
          <ac:chgData name="Alexandre Martins de Souza" userId="94c56585407493ab" providerId="LiveId" clId="{9DB31A21-B5BB-44EA-AAE5-900D585F07F1}" dt="2023-06-06T20:35:24.863" v="14452" actId="478"/>
          <ac:cxnSpMkLst>
            <pc:docMk/>
            <pc:sldMk cId="1029904483" sldId="302"/>
            <ac:cxnSpMk id="167" creationId="{BFD5E0B6-1585-6D89-7AE6-F38E5B196061}"/>
          </ac:cxnSpMkLst>
        </pc:cxnChg>
        <pc:cxnChg chg="add del mod">
          <ac:chgData name="Alexandre Martins de Souza" userId="94c56585407493ab" providerId="LiveId" clId="{9DB31A21-B5BB-44EA-AAE5-900D585F07F1}" dt="2023-06-06T20:35:24.863" v="14452" actId="478"/>
          <ac:cxnSpMkLst>
            <pc:docMk/>
            <pc:sldMk cId="1029904483" sldId="302"/>
            <ac:cxnSpMk id="169" creationId="{CB072013-4554-AD5B-61D0-2F0102E80DD8}"/>
          </ac:cxnSpMkLst>
        </pc:cxnChg>
        <pc:cxnChg chg="add del mod">
          <ac:chgData name="Alexandre Martins de Souza" userId="94c56585407493ab" providerId="LiveId" clId="{9DB31A21-B5BB-44EA-AAE5-900D585F07F1}" dt="2023-06-06T20:35:24.863" v="14452" actId="478"/>
          <ac:cxnSpMkLst>
            <pc:docMk/>
            <pc:sldMk cId="1029904483" sldId="302"/>
            <ac:cxnSpMk id="172" creationId="{BFE3B385-5A12-7114-B408-9EE68637BE80}"/>
          </ac:cxnSpMkLst>
        </pc:cxnChg>
        <pc:cxnChg chg="add del mod">
          <ac:chgData name="Alexandre Martins de Souza" userId="94c56585407493ab" providerId="LiveId" clId="{9DB31A21-B5BB-44EA-AAE5-900D585F07F1}" dt="2023-06-06T20:35:24.863" v="14452" actId="478"/>
          <ac:cxnSpMkLst>
            <pc:docMk/>
            <pc:sldMk cId="1029904483" sldId="302"/>
            <ac:cxnSpMk id="175" creationId="{16EB234B-548C-0B5A-8A4C-54EFFE08F509}"/>
          </ac:cxnSpMkLst>
        </pc:cxnChg>
      </pc:sldChg>
      <pc:sldChg chg="addSp delSp modSp add mod">
        <pc:chgData name="Alexandre Martins de Souza" userId="94c56585407493ab" providerId="LiveId" clId="{9DB31A21-B5BB-44EA-AAE5-900D585F07F1}" dt="2023-06-07T18:18:36.989" v="18145" actId="1076"/>
        <pc:sldMkLst>
          <pc:docMk/>
          <pc:sldMk cId="3218302092" sldId="303"/>
        </pc:sldMkLst>
        <pc:spChg chg="add mod">
          <ac:chgData name="Alexandre Martins de Souza" userId="94c56585407493ab" providerId="LiveId" clId="{9DB31A21-B5BB-44EA-AAE5-900D585F07F1}" dt="2023-06-07T18:16:30.395" v="18086" actId="1076"/>
          <ac:spMkLst>
            <pc:docMk/>
            <pc:sldMk cId="3218302092" sldId="303"/>
            <ac:spMk id="3" creationId="{93737BFD-3FF0-2F14-D84C-0C15FFEF0297}"/>
          </ac:spMkLst>
        </pc:spChg>
        <pc:spChg chg="del">
          <ac:chgData name="Alexandre Martins de Souza" userId="94c56585407493ab" providerId="LiveId" clId="{9DB31A21-B5BB-44EA-AAE5-900D585F07F1}" dt="2023-06-07T18:12:47.551" v="17988" actId="478"/>
          <ac:spMkLst>
            <pc:docMk/>
            <pc:sldMk cId="3218302092" sldId="303"/>
            <ac:spMk id="4" creationId="{C84C616E-FD0F-F8E4-FD93-4D117A7B4ABF}"/>
          </ac:spMkLst>
        </pc:spChg>
        <pc:spChg chg="add mod">
          <ac:chgData name="Alexandre Martins de Souza" userId="94c56585407493ab" providerId="LiveId" clId="{9DB31A21-B5BB-44EA-AAE5-900D585F07F1}" dt="2023-06-07T18:16:30.395" v="18086" actId="1076"/>
          <ac:spMkLst>
            <pc:docMk/>
            <pc:sldMk cId="3218302092" sldId="303"/>
            <ac:spMk id="6" creationId="{C2417E68-C56B-FB34-C2E8-E36C702AF9E6}"/>
          </ac:spMkLst>
        </pc:spChg>
        <pc:spChg chg="del">
          <ac:chgData name="Alexandre Martins de Souza" userId="94c56585407493ab" providerId="LiveId" clId="{9DB31A21-B5BB-44EA-AAE5-900D585F07F1}" dt="2023-06-07T18:12:47.551" v="17988" actId="478"/>
          <ac:spMkLst>
            <pc:docMk/>
            <pc:sldMk cId="3218302092" sldId="303"/>
            <ac:spMk id="7" creationId="{E6299EDF-F7E5-16EA-EC22-942514F951EF}"/>
          </ac:spMkLst>
        </pc:spChg>
        <pc:spChg chg="add mod">
          <ac:chgData name="Alexandre Martins de Souza" userId="94c56585407493ab" providerId="LiveId" clId="{9DB31A21-B5BB-44EA-AAE5-900D585F07F1}" dt="2023-06-07T16:57:30.676" v="17511" actId="164"/>
          <ac:spMkLst>
            <pc:docMk/>
            <pc:sldMk cId="3218302092" sldId="303"/>
            <ac:spMk id="8" creationId="{FFAC95A9-CB6A-3CB8-F2DA-466ADD913F57}"/>
          </ac:spMkLst>
        </pc:spChg>
        <pc:spChg chg="del">
          <ac:chgData name="Alexandre Martins de Souza" userId="94c56585407493ab" providerId="LiveId" clId="{9DB31A21-B5BB-44EA-AAE5-900D585F07F1}" dt="2023-06-07T18:12:47.551" v="17988" actId="478"/>
          <ac:spMkLst>
            <pc:docMk/>
            <pc:sldMk cId="3218302092" sldId="303"/>
            <ac:spMk id="9" creationId="{57F25C6E-F69E-EFF1-BE25-BD4C3BDDF0CC}"/>
          </ac:spMkLst>
        </pc:spChg>
        <pc:spChg chg="add mod">
          <ac:chgData name="Alexandre Martins de Souza" userId="94c56585407493ab" providerId="LiveId" clId="{9DB31A21-B5BB-44EA-AAE5-900D585F07F1}" dt="2023-06-07T18:16:30.395" v="18086" actId="1076"/>
          <ac:spMkLst>
            <pc:docMk/>
            <pc:sldMk cId="3218302092" sldId="303"/>
            <ac:spMk id="10" creationId="{519D8B74-D1A8-9AB1-3C01-62848D5A8162}"/>
          </ac:spMkLst>
        </pc:spChg>
        <pc:spChg chg="mod">
          <ac:chgData name="Alexandre Martins de Souza" userId="94c56585407493ab" providerId="LiveId" clId="{9DB31A21-B5BB-44EA-AAE5-900D585F07F1}" dt="2023-06-07T18:17:09.546" v="18100" actId="1076"/>
          <ac:spMkLst>
            <pc:docMk/>
            <pc:sldMk cId="3218302092" sldId="303"/>
            <ac:spMk id="12" creationId="{146AA9CD-839F-D3FE-FE2B-B9803BC801B3}"/>
          </ac:spMkLst>
        </pc:spChg>
        <pc:spChg chg="del">
          <ac:chgData name="Alexandre Martins de Souza" userId="94c56585407493ab" providerId="LiveId" clId="{9DB31A21-B5BB-44EA-AAE5-900D585F07F1}" dt="2023-06-07T18:12:53.237" v="17992" actId="478"/>
          <ac:spMkLst>
            <pc:docMk/>
            <pc:sldMk cId="3218302092" sldId="303"/>
            <ac:spMk id="13" creationId="{24CF5114-BEE5-63ED-AA88-1C011C744551}"/>
          </ac:spMkLst>
        </pc:spChg>
        <pc:spChg chg="add mod">
          <ac:chgData name="Alexandre Martins de Souza" userId="94c56585407493ab" providerId="LiveId" clId="{9DB31A21-B5BB-44EA-AAE5-900D585F07F1}" dt="2023-06-07T18:16:33.342" v="18087" actId="1076"/>
          <ac:spMkLst>
            <pc:docMk/>
            <pc:sldMk cId="3218302092" sldId="303"/>
            <ac:spMk id="17" creationId="{C387009A-364C-E5DD-C44A-641BD6A94D2C}"/>
          </ac:spMkLst>
        </pc:spChg>
        <pc:spChg chg="add del mod">
          <ac:chgData name="Alexandre Martins de Souza" userId="94c56585407493ab" providerId="LiveId" clId="{9DB31A21-B5BB-44EA-AAE5-900D585F07F1}" dt="2023-06-07T16:57:18.669" v="17509"/>
          <ac:spMkLst>
            <pc:docMk/>
            <pc:sldMk cId="3218302092" sldId="303"/>
            <ac:spMk id="18" creationId="{1A160849-2C74-D821-F8E9-305B52F30690}"/>
          </ac:spMkLst>
        </pc:spChg>
        <pc:spChg chg="mod">
          <ac:chgData name="Alexandre Martins de Souza" userId="94c56585407493ab" providerId="LiveId" clId="{9DB31A21-B5BB-44EA-AAE5-900D585F07F1}" dt="2023-06-07T18:15:20.264" v="18027" actId="255"/>
          <ac:spMkLst>
            <pc:docMk/>
            <pc:sldMk cId="3218302092" sldId="303"/>
            <ac:spMk id="23" creationId="{018E3E63-9252-7106-62D3-74D7EF8BEE41}"/>
          </ac:spMkLst>
        </pc:spChg>
        <pc:spChg chg="mod">
          <ac:chgData name="Alexandre Martins de Souza" userId="94c56585407493ab" providerId="LiveId" clId="{9DB31A21-B5BB-44EA-AAE5-900D585F07F1}" dt="2023-06-07T18:17:09.546" v="18100" actId="1076"/>
          <ac:spMkLst>
            <pc:docMk/>
            <pc:sldMk cId="3218302092" sldId="303"/>
            <ac:spMk id="25" creationId="{667F3360-D5A2-868F-BBBB-90D575958483}"/>
          </ac:spMkLst>
        </pc:spChg>
        <pc:spChg chg="mod">
          <ac:chgData name="Alexandre Martins de Souza" userId="94c56585407493ab" providerId="LiveId" clId="{9DB31A21-B5BB-44EA-AAE5-900D585F07F1}" dt="2023-06-07T18:17:09.546" v="18100" actId="1076"/>
          <ac:spMkLst>
            <pc:docMk/>
            <pc:sldMk cId="3218302092" sldId="303"/>
            <ac:spMk id="27" creationId="{99F3EA42-7224-A79F-BEB1-6AF94E84DD76}"/>
          </ac:spMkLst>
        </pc:spChg>
        <pc:spChg chg="mod">
          <ac:chgData name="Alexandre Martins de Souza" userId="94c56585407493ab" providerId="LiveId" clId="{9DB31A21-B5BB-44EA-AAE5-900D585F07F1}" dt="2023-06-07T18:15:26.346" v="18038" actId="1038"/>
          <ac:spMkLst>
            <pc:docMk/>
            <pc:sldMk cId="3218302092" sldId="303"/>
            <ac:spMk id="31" creationId="{832E72F9-DBCE-3DA7-A29A-DCFEB715A9B4}"/>
          </ac:spMkLst>
        </pc:spChg>
        <pc:spChg chg="del mod">
          <ac:chgData name="Alexandre Martins de Souza" userId="94c56585407493ab" providerId="LiveId" clId="{9DB31A21-B5BB-44EA-AAE5-900D585F07F1}" dt="2023-06-07T16:55:53.545" v="17481" actId="478"/>
          <ac:spMkLst>
            <pc:docMk/>
            <pc:sldMk cId="3218302092" sldId="303"/>
            <ac:spMk id="31" creationId="{97AD1ECE-9716-612E-75C6-E0230B5A1B2C}"/>
          </ac:spMkLst>
        </pc:spChg>
        <pc:spChg chg="mod">
          <ac:chgData name="Alexandre Martins de Souza" userId="94c56585407493ab" providerId="LiveId" clId="{9DB31A21-B5BB-44EA-AAE5-900D585F07F1}" dt="2023-06-07T16:57:33.594" v="17512"/>
          <ac:spMkLst>
            <pc:docMk/>
            <pc:sldMk cId="3218302092" sldId="303"/>
            <ac:spMk id="32" creationId="{4039C188-1DE8-EA54-1CBD-260123BD17FE}"/>
          </ac:spMkLst>
        </pc:spChg>
        <pc:spChg chg="add mod">
          <ac:chgData name="Alexandre Martins de Souza" userId="94c56585407493ab" providerId="LiveId" clId="{9DB31A21-B5BB-44EA-AAE5-900D585F07F1}" dt="2023-06-07T18:16:03.752" v="18048" actId="1076"/>
          <ac:spMkLst>
            <pc:docMk/>
            <pc:sldMk cId="3218302092" sldId="303"/>
            <ac:spMk id="33" creationId="{C46DEFAB-060A-1F68-2368-DEADB51C1749}"/>
          </ac:spMkLst>
        </pc:spChg>
        <pc:spChg chg="del mod">
          <ac:chgData name="Alexandre Martins de Souza" userId="94c56585407493ab" providerId="LiveId" clId="{9DB31A21-B5BB-44EA-AAE5-900D585F07F1}" dt="2023-06-07T16:55:56.539" v="17483" actId="478"/>
          <ac:spMkLst>
            <pc:docMk/>
            <pc:sldMk cId="3218302092" sldId="303"/>
            <ac:spMk id="34" creationId="{4FBA2775-A86E-639B-185E-00A34465F50A}"/>
          </ac:spMkLst>
        </pc:spChg>
        <pc:spChg chg="add mod">
          <ac:chgData name="Alexandre Martins de Souza" userId="94c56585407493ab" providerId="LiveId" clId="{9DB31A21-B5BB-44EA-AAE5-900D585F07F1}" dt="2023-06-07T18:16:50.259" v="18094" actId="1076"/>
          <ac:spMkLst>
            <pc:docMk/>
            <pc:sldMk cId="3218302092" sldId="303"/>
            <ac:spMk id="35" creationId="{7D087D67-C828-3FFB-929E-FCBB712621EE}"/>
          </ac:spMkLst>
        </pc:spChg>
        <pc:spChg chg="add mod">
          <ac:chgData name="Alexandre Martins de Souza" userId="94c56585407493ab" providerId="LiveId" clId="{9DB31A21-B5BB-44EA-AAE5-900D585F07F1}" dt="2023-06-07T18:18:36.989" v="18145" actId="1076"/>
          <ac:spMkLst>
            <pc:docMk/>
            <pc:sldMk cId="3218302092" sldId="303"/>
            <ac:spMk id="37" creationId="{1D6B11A2-480C-E5D2-8A75-D9EAC0754A99}"/>
          </ac:spMkLst>
        </pc:spChg>
        <pc:spChg chg="mod">
          <ac:chgData name="Alexandre Martins de Souza" userId="94c56585407493ab" providerId="LiveId" clId="{9DB31A21-B5BB-44EA-AAE5-900D585F07F1}" dt="2023-06-07T18:17:09.546" v="18100" actId="1076"/>
          <ac:spMkLst>
            <pc:docMk/>
            <pc:sldMk cId="3218302092" sldId="303"/>
            <ac:spMk id="43" creationId="{2336E7E6-24D7-E29D-CCD0-8A0BBD919F8E}"/>
          </ac:spMkLst>
        </pc:spChg>
        <pc:spChg chg="mod">
          <ac:chgData name="Alexandre Martins de Souza" userId="94c56585407493ab" providerId="LiveId" clId="{9DB31A21-B5BB-44EA-AAE5-900D585F07F1}" dt="2023-06-07T18:17:09.546" v="18100" actId="1076"/>
          <ac:spMkLst>
            <pc:docMk/>
            <pc:sldMk cId="3218302092" sldId="303"/>
            <ac:spMk id="44" creationId="{FB4F1579-8D58-0A3C-34C3-DEECEBCE91E9}"/>
          </ac:spMkLst>
        </pc:spChg>
        <pc:spChg chg="mod">
          <ac:chgData name="Alexandre Martins de Souza" userId="94c56585407493ab" providerId="LiveId" clId="{9DB31A21-B5BB-44EA-AAE5-900D585F07F1}" dt="2023-06-07T18:17:09.546" v="18100" actId="1076"/>
          <ac:spMkLst>
            <pc:docMk/>
            <pc:sldMk cId="3218302092" sldId="303"/>
            <ac:spMk id="45" creationId="{8A49893B-D0C0-AD3F-194F-F8893C80A924}"/>
          </ac:spMkLst>
        </pc:spChg>
        <pc:spChg chg="mod">
          <ac:chgData name="Alexandre Martins de Souza" userId="94c56585407493ab" providerId="LiveId" clId="{9DB31A21-B5BB-44EA-AAE5-900D585F07F1}" dt="2023-06-07T18:17:09.546" v="18100" actId="1076"/>
          <ac:spMkLst>
            <pc:docMk/>
            <pc:sldMk cId="3218302092" sldId="303"/>
            <ac:spMk id="46" creationId="{0AF236A6-2E25-EA75-5B97-FE1F5E40C896}"/>
          </ac:spMkLst>
        </pc:spChg>
        <pc:spChg chg="del">
          <ac:chgData name="Alexandre Martins de Souza" userId="94c56585407493ab" providerId="LiveId" clId="{9DB31A21-B5BB-44EA-AAE5-900D585F07F1}" dt="2023-06-07T18:12:50.487" v="17990" actId="478"/>
          <ac:spMkLst>
            <pc:docMk/>
            <pc:sldMk cId="3218302092" sldId="303"/>
            <ac:spMk id="47" creationId="{54E7622C-D1B1-C0A0-00EB-EE5DBF9E9D68}"/>
          </ac:spMkLst>
        </pc:spChg>
        <pc:spChg chg="del">
          <ac:chgData name="Alexandre Martins de Souza" userId="94c56585407493ab" providerId="LiveId" clId="{9DB31A21-B5BB-44EA-AAE5-900D585F07F1}" dt="2023-06-07T18:12:50.487" v="17990" actId="478"/>
          <ac:spMkLst>
            <pc:docMk/>
            <pc:sldMk cId="3218302092" sldId="303"/>
            <ac:spMk id="48" creationId="{47FAB89F-63DC-6D25-E9F7-253FBF328744}"/>
          </ac:spMkLst>
        </pc:spChg>
        <pc:spChg chg="del">
          <ac:chgData name="Alexandre Martins de Souza" userId="94c56585407493ab" providerId="LiveId" clId="{9DB31A21-B5BB-44EA-AAE5-900D585F07F1}" dt="2023-06-07T18:12:50.487" v="17990" actId="478"/>
          <ac:spMkLst>
            <pc:docMk/>
            <pc:sldMk cId="3218302092" sldId="303"/>
            <ac:spMk id="49" creationId="{4FF94F61-F85B-ED1D-5CF8-7399B82E3324}"/>
          </ac:spMkLst>
        </pc:spChg>
        <pc:spChg chg="del">
          <ac:chgData name="Alexandre Martins de Souza" userId="94c56585407493ab" providerId="LiveId" clId="{9DB31A21-B5BB-44EA-AAE5-900D585F07F1}" dt="2023-06-07T18:12:51.768" v="17991" actId="478"/>
          <ac:spMkLst>
            <pc:docMk/>
            <pc:sldMk cId="3218302092" sldId="303"/>
            <ac:spMk id="50" creationId="{C154A53B-5A84-59CA-E1D4-6596DCB5AEEA}"/>
          </ac:spMkLst>
        </pc:spChg>
        <pc:spChg chg="mod">
          <ac:chgData name="Alexandre Martins de Souza" userId="94c56585407493ab" providerId="LiveId" clId="{9DB31A21-B5BB-44EA-AAE5-900D585F07F1}" dt="2023-06-07T18:17:02.399" v="18099" actId="1076"/>
          <ac:spMkLst>
            <pc:docMk/>
            <pc:sldMk cId="3218302092" sldId="303"/>
            <ac:spMk id="53" creationId="{35DCF0DE-418E-C140-DEFF-169836D5E7AE}"/>
          </ac:spMkLst>
        </pc:spChg>
        <pc:grpChg chg="add mod">
          <ac:chgData name="Alexandre Martins de Souza" userId="94c56585407493ab" providerId="LiveId" clId="{9DB31A21-B5BB-44EA-AAE5-900D585F07F1}" dt="2023-06-07T18:15:31.452" v="18039" actId="1076"/>
          <ac:grpSpMkLst>
            <pc:docMk/>
            <pc:sldMk cId="3218302092" sldId="303"/>
            <ac:grpSpMk id="20" creationId="{C955B5F5-20EE-D6CB-2CB4-0355096DE941}"/>
          </ac:grpSpMkLst>
        </pc:grpChg>
        <pc:grpChg chg="add mod">
          <ac:chgData name="Alexandre Martins de Souza" userId="94c56585407493ab" providerId="LiveId" clId="{9DB31A21-B5BB-44EA-AAE5-900D585F07F1}" dt="2023-06-07T18:17:09.546" v="18100" actId="1076"/>
          <ac:grpSpMkLst>
            <pc:docMk/>
            <pc:sldMk cId="3218302092" sldId="303"/>
            <ac:grpSpMk id="24" creationId="{05755751-63A9-8A9A-190F-62326776544E}"/>
          </ac:grpSpMkLst>
        </pc:grpChg>
        <pc:grpChg chg="add mod">
          <ac:chgData name="Alexandre Martins de Souza" userId="94c56585407493ab" providerId="LiveId" clId="{9DB31A21-B5BB-44EA-AAE5-900D585F07F1}" dt="2023-06-07T18:17:09.546" v="18100" actId="1076"/>
          <ac:grpSpMkLst>
            <pc:docMk/>
            <pc:sldMk cId="3218302092" sldId="303"/>
            <ac:grpSpMk id="26" creationId="{9E77C445-E659-28E5-9EF0-752A3FD676DE}"/>
          </ac:grpSpMkLst>
        </pc:grpChg>
        <pc:picChg chg="del">
          <ac:chgData name="Alexandre Martins de Souza" userId="94c56585407493ab" providerId="LiveId" clId="{9DB31A21-B5BB-44EA-AAE5-900D585F07F1}" dt="2023-06-07T18:12:48.781" v="17989" actId="478"/>
          <ac:picMkLst>
            <pc:docMk/>
            <pc:sldMk cId="3218302092" sldId="303"/>
            <ac:picMk id="5" creationId="{D6FA4087-7BC0-1BCA-C658-A0BAFF8EE69C}"/>
          </ac:picMkLst>
        </pc:picChg>
        <pc:picChg chg="add del mod">
          <ac:chgData name="Alexandre Martins de Souza" userId="94c56585407493ab" providerId="LiveId" clId="{9DB31A21-B5BB-44EA-AAE5-900D585F07F1}" dt="2023-06-07T18:14:31.006" v="18003" actId="478"/>
          <ac:picMkLst>
            <pc:docMk/>
            <pc:sldMk cId="3218302092" sldId="303"/>
            <ac:picMk id="18" creationId="{DE7C2299-3658-F8D2-DC2A-300A343F98CA}"/>
          </ac:picMkLst>
        </pc:picChg>
        <pc:picChg chg="add del mod">
          <ac:chgData name="Alexandre Martins de Souza" userId="94c56585407493ab" providerId="LiveId" clId="{9DB31A21-B5BB-44EA-AAE5-900D585F07F1}" dt="2023-06-07T18:14:34.852" v="18005" actId="478"/>
          <ac:picMkLst>
            <pc:docMk/>
            <pc:sldMk cId="3218302092" sldId="303"/>
            <ac:picMk id="19" creationId="{BE79CEBC-5CF1-E86E-37FB-1905A53EE8A4}"/>
          </ac:picMkLst>
        </pc:picChg>
        <pc:picChg chg="mod">
          <ac:chgData name="Alexandre Martins de Souza" userId="94c56585407493ab" providerId="LiveId" clId="{9DB31A21-B5BB-44EA-AAE5-900D585F07F1}" dt="2023-06-07T18:15:20.264" v="18027" actId="255"/>
          <ac:picMkLst>
            <pc:docMk/>
            <pc:sldMk cId="3218302092" sldId="303"/>
            <ac:picMk id="21" creationId="{64208CC4-2EA0-8AB5-42E3-7085436E0E83}"/>
          </ac:picMkLst>
        </pc:picChg>
        <pc:cxnChg chg="add mod ord">
          <ac:chgData name="Alexandre Martins de Souza" userId="94c56585407493ab" providerId="LiveId" clId="{9DB31A21-B5BB-44EA-AAE5-900D585F07F1}" dt="2023-06-07T16:57:30.676" v="17511" actId="164"/>
          <ac:cxnSpMkLst>
            <pc:docMk/>
            <pc:sldMk cId="3218302092" sldId="303"/>
            <ac:cxnSpMk id="11" creationId="{1336E738-6A53-908E-4187-83E61F663A5D}"/>
          </ac:cxnSpMkLst>
        </pc:cxnChg>
        <pc:cxnChg chg="mod">
          <ac:chgData name="Alexandre Martins de Souza" userId="94c56585407493ab" providerId="LiveId" clId="{9DB31A21-B5BB-44EA-AAE5-900D585F07F1}" dt="2023-06-07T18:17:09.546" v="18100" actId="1076"/>
          <ac:cxnSpMkLst>
            <pc:docMk/>
            <pc:sldMk cId="3218302092" sldId="303"/>
            <ac:cxnSpMk id="15" creationId="{52ABB25C-BF18-48D4-58AD-AF8D105B6E44}"/>
          </ac:cxnSpMkLst>
        </pc:cxnChg>
        <pc:cxnChg chg="mod">
          <ac:chgData name="Alexandre Martins de Souza" userId="94c56585407493ab" providerId="LiveId" clId="{9DB31A21-B5BB-44EA-AAE5-900D585F07F1}" dt="2023-06-07T18:17:09.546" v="18100" actId="1076"/>
          <ac:cxnSpMkLst>
            <pc:docMk/>
            <pc:sldMk cId="3218302092" sldId="303"/>
            <ac:cxnSpMk id="16" creationId="{34F270A6-63F8-CFE7-57FA-44A80F37E9EA}"/>
          </ac:cxnSpMkLst>
        </pc:cxnChg>
        <pc:cxnChg chg="add del mod">
          <ac:chgData name="Alexandre Martins de Souza" userId="94c56585407493ab" providerId="LiveId" clId="{9DB31A21-B5BB-44EA-AAE5-900D585F07F1}" dt="2023-06-07T16:57:18.669" v="17509"/>
          <ac:cxnSpMkLst>
            <pc:docMk/>
            <pc:sldMk cId="3218302092" sldId="303"/>
            <ac:cxnSpMk id="17" creationId="{1172F608-F087-EAE5-A87D-77DE3D886C3C}"/>
          </ac:cxnSpMkLst>
        </pc:cxnChg>
        <pc:cxnChg chg="mod">
          <ac:chgData name="Alexandre Martins de Souza" userId="94c56585407493ab" providerId="LiveId" clId="{9DB31A21-B5BB-44EA-AAE5-900D585F07F1}" dt="2023-06-07T18:17:09.546" v="18100" actId="1076"/>
          <ac:cxnSpMkLst>
            <pc:docMk/>
            <pc:sldMk cId="3218302092" sldId="303"/>
            <ac:cxnSpMk id="22" creationId="{BC73D4BC-A15E-E041-8706-4FA96C36B837}"/>
          </ac:cxnSpMkLst>
        </pc:cxnChg>
        <pc:cxnChg chg="mod">
          <ac:chgData name="Alexandre Martins de Souza" userId="94c56585407493ab" providerId="LiveId" clId="{9DB31A21-B5BB-44EA-AAE5-900D585F07F1}" dt="2023-06-07T16:57:33.594" v="17512"/>
          <ac:cxnSpMkLst>
            <pc:docMk/>
            <pc:sldMk cId="3218302092" sldId="303"/>
            <ac:cxnSpMk id="28" creationId="{E6B6283C-FA6C-9F07-AD6C-6671366C0A05}"/>
          </ac:cxnSpMkLst>
        </pc:cxnChg>
        <pc:cxnChg chg="mod">
          <ac:chgData name="Alexandre Martins de Souza" userId="94c56585407493ab" providerId="LiveId" clId="{9DB31A21-B5BB-44EA-AAE5-900D585F07F1}" dt="2023-06-07T18:17:09.546" v="18100" actId="1076"/>
          <ac:cxnSpMkLst>
            <pc:docMk/>
            <pc:sldMk cId="3218302092" sldId="303"/>
            <ac:cxnSpMk id="29" creationId="{C591A17B-26AD-A341-5DCC-C15F5DF67C18}"/>
          </ac:cxnSpMkLst>
        </pc:cxnChg>
        <pc:cxnChg chg="mod">
          <ac:chgData name="Alexandre Martins de Souza" userId="94c56585407493ab" providerId="LiveId" clId="{9DB31A21-B5BB-44EA-AAE5-900D585F07F1}" dt="2023-06-07T18:17:09.546" v="18100" actId="1076"/>
          <ac:cxnSpMkLst>
            <pc:docMk/>
            <pc:sldMk cId="3218302092" sldId="303"/>
            <ac:cxnSpMk id="30" creationId="{7BDB24EB-4BBA-F141-B092-6295B2AFD48D}"/>
          </ac:cxnSpMkLst>
        </pc:cxnChg>
        <pc:cxnChg chg="del mod">
          <ac:chgData name="Alexandre Martins de Souza" userId="94c56585407493ab" providerId="LiveId" clId="{9DB31A21-B5BB-44EA-AAE5-900D585F07F1}" dt="2023-06-07T16:55:51.650" v="17480" actId="478"/>
          <ac:cxnSpMkLst>
            <pc:docMk/>
            <pc:sldMk cId="3218302092" sldId="303"/>
            <ac:cxnSpMk id="33" creationId="{E962CAA1-6289-E739-1F61-BFD85CDC8635}"/>
          </ac:cxnSpMkLst>
        </pc:cxnChg>
        <pc:cxnChg chg="del mod">
          <ac:chgData name="Alexandre Martins de Souza" userId="94c56585407493ab" providerId="LiveId" clId="{9DB31A21-B5BB-44EA-AAE5-900D585F07F1}" dt="2023-06-07T16:55:55.297" v="17482" actId="478"/>
          <ac:cxnSpMkLst>
            <pc:docMk/>
            <pc:sldMk cId="3218302092" sldId="303"/>
            <ac:cxnSpMk id="35" creationId="{910B9435-AB2A-192F-A763-FF9E136E8945}"/>
          </ac:cxnSpMkLst>
        </pc:cxnChg>
      </pc:sldChg>
      <pc:sldChg chg="addSp delSp modSp add mod chgLayout">
        <pc:chgData name="Alexandre Martins de Souza" userId="94c56585407493ab" providerId="LiveId" clId="{9DB31A21-B5BB-44EA-AAE5-900D585F07F1}" dt="2023-06-07T18:05:34.919" v="17954" actId="20577"/>
        <pc:sldMkLst>
          <pc:docMk/>
          <pc:sldMk cId="3145999503" sldId="304"/>
        </pc:sldMkLst>
        <pc:spChg chg="add del mod ord">
          <ac:chgData name="Alexandre Martins de Souza" userId="94c56585407493ab" providerId="LiveId" clId="{9DB31A21-B5BB-44EA-AAE5-900D585F07F1}" dt="2023-06-06T21:06:54.409" v="15176" actId="478"/>
          <ac:spMkLst>
            <pc:docMk/>
            <pc:sldMk cId="3145999503" sldId="304"/>
            <ac:spMk id="2" creationId="{C52E8F1C-6D47-D9C9-5268-A1AF6672C0BB}"/>
          </ac:spMkLst>
        </pc:spChg>
        <pc:spChg chg="add mod ord">
          <ac:chgData name="Alexandre Martins de Souza" userId="94c56585407493ab" providerId="LiveId" clId="{9DB31A21-B5BB-44EA-AAE5-900D585F07F1}" dt="2023-06-07T16:44:14.059" v="17256" actId="1076"/>
          <ac:spMkLst>
            <pc:docMk/>
            <pc:sldMk cId="3145999503" sldId="304"/>
            <ac:spMk id="3" creationId="{416CDF96-10CA-346F-5418-745A12BA3FA9}"/>
          </ac:spMkLst>
        </pc:spChg>
        <pc:spChg chg="add del mod ord">
          <ac:chgData name="Alexandre Martins de Souza" userId="94c56585407493ab" providerId="LiveId" clId="{9DB31A21-B5BB-44EA-AAE5-900D585F07F1}" dt="2023-06-07T16:17:43.921" v="16683" actId="478"/>
          <ac:spMkLst>
            <pc:docMk/>
            <pc:sldMk cId="3145999503" sldId="304"/>
            <ac:spMk id="4" creationId="{0C1BEE2F-3562-9D79-9460-3E7044A09DCF}"/>
          </ac:spMkLst>
        </pc:spChg>
        <pc:spChg chg="add mod ord">
          <ac:chgData name="Alexandre Martins de Souza" userId="94c56585407493ab" providerId="LiveId" clId="{9DB31A21-B5BB-44EA-AAE5-900D585F07F1}" dt="2023-06-07T16:44:14.059" v="17256" actId="1076"/>
          <ac:spMkLst>
            <pc:docMk/>
            <pc:sldMk cId="3145999503" sldId="304"/>
            <ac:spMk id="5" creationId="{B16F0E7B-A5A4-D401-FA98-86B3D1B1B740}"/>
          </ac:spMkLst>
        </pc:spChg>
        <pc:spChg chg="add del mod ord">
          <ac:chgData name="Alexandre Martins de Souza" userId="94c56585407493ab" providerId="LiveId" clId="{9DB31A21-B5BB-44EA-AAE5-900D585F07F1}" dt="2023-06-07T16:17:46.253" v="16684" actId="478"/>
          <ac:spMkLst>
            <pc:docMk/>
            <pc:sldMk cId="3145999503" sldId="304"/>
            <ac:spMk id="6" creationId="{420F05BF-6AF9-F6FA-14B9-F420E9AA41DF}"/>
          </ac:spMkLst>
        </pc:spChg>
        <pc:spChg chg="add mod ord">
          <ac:chgData name="Alexandre Martins de Souza" userId="94c56585407493ab" providerId="LiveId" clId="{9DB31A21-B5BB-44EA-AAE5-900D585F07F1}" dt="2023-06-07T16:44:25.895" v="17259" actId="14100"/>
          <ac:spMkLst>
            <pc:docMk/>
            <pc:sldMk cId="3145999503" sldId="304"/>
            <ac:spMk id="7" creationId="{37204669-C840-F921-BDD0-D9287F1BAD40}"/>
          </ac:spMkLst>
        </pc:spChg>
        <pc:spChg chg="add del mod ord">
          <ac:chgData name="Alexandre Martins de Souza" userId="94c56585407493ab" providerId="LiveId" clId="{9DB31A21-B5BB-44EA-AAE5-900D585F07F1}" dt="2023-06-07T16:17:50.161" v="16685" actId="478"/>
          <ac:spMkLst>
            <pc:docMk/>
            <pc:sldMk cId="3145999503" sldId="304"/>
            <ac:spMk id="8" creationId="{D45F72CD-EA04-0473-F619-22B3C0D8AD70}"/>
          </ac:spMkLst>
        </pc:spChg>
        <pc:spChg chg="add mod">
          <ac:chgData name="Alexandre Martins de Souza" userId="94c56585407493ab" providerId="LiveId" clId="{9DB31A21-B5BB-44EA-AAE5-900D585F07F1}" dt="2023-06-07T16:44:14.059" v="17256" actId="1076"/>
          <ac:spMkLst>
            <pc:docMk/>
            <pc:sldMk cId="3145999503" sldId="304"/>
            <ac:spMk id="12" creationId="{F2563A8F-62F0-E403-7362-6EF4B3D41B01}"/>
          </ac:spMkLst>
        </pc:spChg>
        <pc:spChg chg="add mod">
          <ac:chgData name="Alexandre Martins de Souza" userId="94c56585407493ab" providerId="LiveId" clId="{9DB31A21-B5BB-44EA-AAE5-900D585F07F1}" dt="2023-06-07T16:44:14.059" v="17256" actId="1076"/>
          <ac:spMkLst>
            <pc:docMk/>
            <pc:sldMk cId="3145999503" sldId="304"/>
            <ac:spMk id="13" creationId="{4866EC96-5ADC-C3A3-FFAE-800F08385E30}"/>
          </ac:spMkLst>
        </pc:spChg>
        <pc:spChg chg="add mod">
          <ac:chgData name="Alexandre Martins de Souza" userId="94c56585407493ab" providerId="LiveId" clId="{9DB31A21-B5BB-44EA-AAE5-900D585F07F1}" dt="2023-06-07T16:44:14.059" v="17256" actId="1076"/>
          <ac:spMkLst>
            <pc:docMk/>
            <pc:sldMk cId="3145999503" sldId="304"/>
            <ac:spMk id="15" creationId="{6C51D223-6A4F-DC8F-25D7-701296747828}"/>
          </ac:spMkLst>
        </pc:spChg>
        <pc:spChg chg="add mod">
          <ac:chgData name="Alexandre Martins de Souza" userId="94c56585407493ab" providerId="LiveId" clId="{9DB31A21-B5BB-44EA-AAE5-900D585F07F1}" dt="2023-06-07T16:44:14.059" v="17256" actId="1076"/>
          <ac:spMkLst>
            <pc:docMk/>
            <pc:sldMk cId="3145999503" sldId="304"/>
            <ac:spMk id="16" creationId="{E946C73D-3FB0-526C-3B8D-157FB4ED8EA0}"/>
          </ac:spMkLst>
        </pc:spChg>
        <pc:spChg chg="add mod">
          <ac:chgData name="Alexandre Martins de Souza" userId="94c56585407493ab" providerId="LiveId" clId="{9DB31A21-B5BB-44EA-AAE5-900D585F07F1}" dt="2023-06-07T16:44:14.059" v="17256" actId="1076"/>
          <ac:spMkLst>
            <pc:docMk/>
            <pc:sldMk cId="3145999503" sldId="304"/>
            <ac:spMk id="17" creationId="{3BB69DE3-C574-3610-7510-9DBDACF9F3A8}"/>
          </ac:spMkLst>
        </pc:spChg>
        <pc:spChg chg="del">
          <ac:chgData name="Alexandre Martins de Souza" userId="94c56585407493ab" providerId="LiveId" clId="{9DB31A21-B5BB-44EA-AAE5-900D585F07F1}" dt="2023-06-06T21:06:28.788" v="15171" actId="478"/>
          <ac:spMkLst>
            <pc:docMk/>
            <pc:sldMk cId="3145999503" sldId="304"/>
            <ac:spMk id="17" creationId="{CB199E67-B25A-69A6-CA6B-A3A3596D7645}"/>
          </ac:spMkLst>
        </pc:spChg>
        <pc:spChg chg="add mod">
          <ac:chgData name="Alexandre Martins de Souza" userId="94c56585407493ab" providerId="LiveId" clId="{9DB31A21-B5BB-44EA-AAE5-900D585F07F1}" dt="2023-06-07T16:44:14.059" v="17256" actId="1076"/>
          <ac:spMkLst>
            <pc:docMk/>
            <pc:sldMk cId="3145999503" sldId="304"/>
            <ac:spMk id="18" creationId="{DCC02E13-1B40-FED1-6AD2-C13C23EA2F16}"/>
          </ac:spMkLst>
        </pc:spChg>
        <pc:spChg chg="del">
          <ac:chgData name="Alexandre Martins de Souza" userId="94c56585407493ab" providerId="LiveId" clId="{9DB31A21-B5BB-44EA-AAE5-900D585F07F1}" dt="2023-06-06T21:06:25.818" v="15168" actId="478"/>
          <ac:spMkLst>
            <pc:docMk/>
            <pc:sldMk cId="3145999503" sldId="304"/>
            <ac:spMk id="19" creationId="{011004D7-F13E-C577-5C55-BB2E34664C47}"/>
          </ac:spMkLst>
        </pc:spChg>
        <pc:spChg chg="add mod">
          <ac:chgData name="Alexandre Martins de Souza" userId="94c56585407493ab" providerId="LiveId" clId="{9DB31A21-B5BB-44EA-AAE5-900D585F07F1}" dt="2023-06-07T16:44:14.059" v="17256" actId="1076"/>
          <ac:spMkLst>
            <pc:docMk/>
            <pc:sldMk cId="3145999503" sldId="304"/>
            <ac:spMk id="19" creationId="{266335B4-508F-67B6-1FFD-54A1EFF16776}"/>
          </ac:spMkLst>
        </pc:spChg>
        <pc:spChg chg="add mod">
          <ac:chgData name="Alexandre Martins de Souza" userId="94c56585407493ab" providerId="LiveId" clId="{9DB31A21-B5BB-44EA-AAE5-900D585F07F1}" dt="2023-06-07T16:44:14.059" v="17256" actId="1076"/>
          <ac:spMkLst>
            <pc:docMk/>
            <pc:sldMk cId="3145999503" sldId="304"/>
            <ac:spMk id="20" creationId="{C7208128-ED7F-C840-2154-7D12227D28F3}"/>
          </ac:spMkLst>
        </pc:spChg>
        <pc:spChg chg="del mod">
          <ac:chgData name="Alexandre Martins de Souza" userId="94c56585407493ab" providerId="LiveId" clId="{9DB31A21-B5BB-44EA-AAE5-900D585F07F1}" dt="2023-06-07T16:44:07.911" v="17255" actId="478"/>
          <ac:spMkLst>
            <pc:docMk/>
            <pc:sldMk cId="3145999503" sldId="304"/>
            <ac:spMk id="21" creationId="{24D3A090-C351-8583-13FC-E827B50BF388}"/>
          </ac:spMkLst>
        </pc:spChg>
        <pc:spChg chg="add mod">
          <ac:chgData name="Alexandre Martins de Souza" userId="94c56585407493ab" providerId="LiveId" clId="{9DB31A21-B5BB-44EA-AAE5-900D585F07F1}" dt="2023-06-07T16:44:14.059" v="17256" actId="1076"/>
          <ac:spMkLst>
            <pc:docMk/>
            <pc:sldMk cId="3145999503" sldId="304"/>
            <ac:spMk id="22" creationId="{71C9D195-5FAD-C629-1E87-11C694B3CB92}"/>
          </ac:spMkLst>
        </pc:spChg>
        <pc:spChg chg="add mod">
          <ac:chgData name="Alexandre Martins de Souza" userId="94c56585407493ab" providerId="LiveId" clId="{9DB31A21-B5BB-44EA-AAE5-900D585F07F1}" dt="2023-06-07T16:44:14.059" v="17256" actId="1076"/>
          <ac:spMkLst>
            <pc:docMk/>
            <pc:sldMk cId="3145999503" sldId="304"/>
            <ac:spMk id="23" creationId="{356DC255-5800-62E5-9DB8-E5E15756CB83}"/>
          </ac:spMkLst>
        </pc:spChg>
        <pc:spChg chg="del">
          <ac:chgData name="Alexandre Martins de Souza" userId="94c56585407493ab" providerId="LiveId" clId="{9DB31A21-B5BB-44EA-AAE5-900D585F07F1}" dt="2023-06-06T21:06:27.866" v="15170" actId="478"/>
          <ac:spMkLst>
            <pc:docMk/>
            <pc:sldMk cId="3145999503" sldId="304"/>
            <ac:spMk id="24" creationId="{2FB18565-4E3B-3481-F2D1-2F3F6B1CAF62}"/>
          </ac:spMkLst>
        </pc:spChg>
        <pc:spChg chg="del">
          <ac:chgData name="Alexandre Martins de Souza" userId="94c56585407493ab" providerId="LiveId" clId="{9DB31A21-B5BB-44EA-AAE5-900D585F07F1}" dt="2023-06-06T21:06:24.063" v="15167" actId="478"/>
          <ac:spMkLst>
            <pc:docMk/>
            <pc:sldMk cId="3145999503" sldId="304"/>
            <ac:spMk id="28" creationId="{61D60694-35B4-F891-BB76-1B89E6DCA1F8}"/>
          </ac:spMkLst>
        </pc:spChg>
        <pc:spChg chg="del">
          <ac:chgData name="Alexandre Martins de Souza" userId="94c56585407493ab" providerId="LiveId" clId="{9DB31A21-B5BB-44EA-AAE5-900D585F07F1}" dt="2023-06-06T21:06:24.063" v="15167" actId="478"/>
          <ac:spMkLst>
            <pc:docMk/>
            <pc:sldMk cId="3145999503" sldId="304"/>
            <ac:spMk id="36" creationId="{ED675428-C87B-397F-51B5-7C948DB29A00}"/>
          </ac:spMkLst>
        </pc:spChg>
        <pc:spChg chg="del">
          <ac:chgData name="Alexandre Martins de Souza" userId="94c56585407493ab" providerId="LiveId" clId="{9DB31A21-B5BB-44EA-AAE5-900D585F07F1}" dt="2023-06-06T21:06:26.975" v="15169" actId="478"/>
          <ac:spMkLst>
            <pc:docMk/>
            <pc:sldMk cId="3145999503" sldId="304"/>
            <ac:spMk id="38" creationId="{82EC2C2B-5234-37EB-9419-45953104BE5D}"/>
          </ac:spMkLst>
        </pc:spChg>
        <pc:spChg chg="del">
          <ac:chgData name="Alexandre Martins de Souza" userId="94c56585407493ab" providerId="LiveId" clId="{9DB31A21-B5BB-44EA-AAE5-900D585F07F1}" dt="2023-06-06T21:06:24.063" v="15167" actId="478"/>
          <ac:spMkLst>
            <pc:docMk/>
            <pc:sldMk cId="3145999503" sldId="304"/>
            <ac:spMk id="40" creationId="{66A96CBA-8AD2-0CEB-D3F6-36CA878DB47F}"/>
          </ac:spMkLst>
        </pc:spChg>
        <pc:spChg chg="del">
          <ac:chgData name="Alexandre Martins de Souza" userId="94c56585407493ab" providerId="LiveId" clId="{9DB31A21-B5BB-44EA-AAE5-900D585F07F1}" dt="2023-06-06T21:06:24.063" v="15167" actId="478"/>
          <ac:spMkLst>
            <pc:docMk/>
            <pc:sldMk cId="3145999503" sldId="304"/>
            <ac:spMk id="42" creationId="{39072F64-90CA-1504-3CB1-92C09EE85B10}"/>
          </ac:spMkLst>
        </pc:spChg>
        <pc:spChg chg="del">
          <ac:chgData name="Alexandre Martins de Souza" userId="94c56585407493ab" providerId="LiveId" clId="{9DB31A21-B5BB-44EA-AAE5-900D585F07F1}" dt="2023-06-06T21:06:24.063" v="15167" actId="478"/>
          <ac:spMkLst>
            <pc:docMk/>
            <pc:sldMk cId="3145999503" sldId="304"/>
            <ac:spMk id="55" creationId="{09F2B82F-BB20-BCD5-8C59-64BC659F17BA}"/>
          </ac:spMkLst>
        </pc:spChg>
        <pc:spChg chg="add mod">
          <ac:chgData name="Alexandre Martins de Souza" userId="94c56585407493ab" providerId="LiveId" clId="{9DB31A21-B5BB-44EA-AAE5-900D585F07F1}" dt="2023-06-07T18:05:12.566" v="17952" actId="20577"/>
          <ac:spMkLst>
            <pc:docMk/>
            <pc:sldMk cId="3145999503" sldId="304"/>
            <ac:spMk id="98" creationId="{12CDDAD8-17E8-E576-91DB-C6B31F146C72}"/>
          </ac:spMkLst>
        </pc:spChg>
        <pc:spChg chg="add mod">
          <ac:chgData name="Alexandre Martins de Souza" userId="94c56585407493ab" providerId="LiveId" clId="{9DB31A21-B5BB-44EA-AAE5-900D585F07F1}" dt="2023-06-07T16:44:14.059" v="17256" actId="1076"/>
          <ac:spMkLst>
            <pc:docMk/>
            <pc:sldMk cId="3145999503" sldId="304"/>
            <ac:spMk id="99" creationId="{7E33C3D5-90F7-C72C-C9EB-1D5519B39E41}"/>
          </ac:spMkLst>
        </pc:spChg>
        <pc:spChg chg="add mod">
          <ac:chgData name="Alexandre Martins de Souza" userId="94c56585407493ab" providerId="LiveId" clId="{9DB31A21-B5BB-44EA-AAE5-900D585F07F1}" dt="2023-06-07T16:45:04.217" v="17294" actId="17032"/>
          <ac:spMkLst>
            <pc:docMk/>
            <pc:sldMk cId="3145999503" sldId="304"/>
            <ac:spMk id="100" creationId="{72236E29-2E4F-695D-A0D5-DFA59392DFC1}"/>
          </ac:spMkLst>
        </pc:spChg>
        <pc:spChg chg="add del mod">
          <ac:chgData name="Alexandre Martins de Souza" userId="94c56585407493ab" providerId="LiveId" clId="{9DB31A21-B5BB-44EA-AAE5-900D585F07F1}" dt="2023-06-07T16:46:34.669" v="17302" actId="478"/>
          <ac:spMkLst>
            <pc:docMk/>
            <pc:sldMk cId="3145999503" sldId="304"/>
            <ac:spMk id="102" creationId="{A2792B54-E422-3C51-31A7-FB432D784F68}"/>
          </ac:spMkLst>
        </pc:spChg>
        <pc:spChg chg="add del">
          <ac:chgData name="Alexandre Martins de Souza" userId="94c56585407493ab" providerId="LiveId" clId="{9DB31A21-B5BB-44EA-AAE5-900D585F07F1}" dt="2023-06-07T16:46:37.062" v="17304" actId="22"/>
          <ac:spMkLst>
            <pc:docMk/>
            <pc:sldMk cId="3145999503" sldId="304"/>
            <ac:spMk id="104" creationId="{62971755-20A8-B589-ED7D-900815C0D695}"/>
          </ac:spMkLst>
        </pc:spChg>
        <pc:spChg chg="add mod">
          <ac:chgData name="Alexandre Martins de Souza" userId="94c56585407493ab" providerId="LiveId" clId="{9DB31A21-B5BB-44EA-AAE5-900D585F07F1}" dt="2023-06-07T16:46:53.844" v="17309" actId="1076"/>
          <ac:spMkLst>
            <pc:docMk/>
            <pc:sldMk cId="3145999503" sldId="304"/>
            <ac:spMk id="106" creationId="{2B4D4537-DA4D-0604-096D-812B90AC2D47}"/>
          </ac:spMkLst>
        </pc:spChg>
        <pc:spChg chg="add mod">
          <ac:chgData name="Alexandre Martins de Souza" userId="94c56585407493ab" providerId="LiveId" clId="{9DB31A21-B5BB-44EA-AAE5-900D585F07F1}" dt="2023-06-07T18:05:34.919" v="17954" actId="20577"/>
          <ac:spMkLst>
            <pc:docMk/>
            <pc:sldMk cId="3145999503" sldId="304"/>
            <ac:spMk id="107" creationId="{B8EB86FA-CB3A-F2AD-C306-3F1D0327BDE8}"/>
          </ac:spMkLst>
        </pc:spChg>
        <pc:picChg chg="add del mod">
          <ac:chgData name="Alexandre Martins de Souza" userId="94c56585407493ab" providerId="LiveId" clId="{9DB31A21-B5BB-44EA-AAE5-900D585F07F1}" dt="2023-06-07T16:24:03.322" v="16690" actId="478"/>
          <ac:picMkLst>
            <pc:docMk/>
            <pc:sldMk cId="3145999503" sldId="304"/>
            <ac:picMk id="9" creationId="{135A8123-90E6-302B-8786-8B4A72977096}"/>
          </ac:picMkLst>
        </pc:picChg>
        <pc:picChg chg="add mod">
          <ac:chgData name="Alexandre Martins de Souza" userId="94c56585407493ab" providerId="LiveId" clId="{9DB31A21-B5BB-44EA-AAE5-900D585F07F1}" dt="2023-06-07T16:44:14.059" v="17256" actId="1076"/>
          <ac:picMkLst>
            <pc:docMk/>
            <pc:sldMk cId="3145999503" sldId="304"/>
            <ac:picMk id="11" creationId="{AB9DC8D6-BE07-12A1-BE50-A2AEDF682CF4}"/>
          </ac:picMkLst>
        </pc:picChg>
        <pc:picChg chg="add mod">
          <ac:chgData name="Alexandre Martins de Souza" userId="94c56585407493ab" providerId="LiveId" clId="{9DB31A21-B5BB-44EA-AAE5-900D585F07F1}" dt="2023-06-07T16:46:16.734" v="17299" actId="1076"/>
          <ac:picMkLst>
            <pc:docMk/>
            <pc:sldMk cId="3145999503" sldId="304"/>
            <ac:picMk id="2050" creationId="{1677067F-EC62-4805-C8BA-D07F77C55F7D}"/>
          </ac:picMkLst>
        </pc:pic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25" creationId="{4C2396BA-1517-51EC-173F-B5D289E45A69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27" creationId="{54497916-1088-A04B-1EA3-AC37E7DDF13B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30" creationId="{D271A08A-C2AD-76FE-BF86-FEFCEAA7BD6D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33" creationId="{14C917E1-9E50-7025-0A4A-AFA137EBCD41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37" creationId="{0893D5A7-9CC0-11A7-A8BE-A461E4E39AEF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40" creationId="{23D884F1-1287-E613-5D65-E63A34192841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43" creationId="{4545157E-A33E-7CC0-7C61-31451F436202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45" creationId="{5FF7814A-9032-8083-D94C-AAFC6A1B0BC7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48" creationId="{91CB6112-DB8A-F0E3-D04E-EF90E9C46479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50" creationId="{FD2A098F-BBEB-847C-7ECD-04F43DB55018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52" creationId="{7008F085-F5AF-B387-AAF9-E2C22D3BD4FB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54" creationId="{9506D662-25E5-2586-9C19-EDC8D9289833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57" creationId="{E67781F3-A97B-AC22-0BE7-E067750C2CDC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60" creationId="{16340F55-D0DA-3269-262A-BA461A6EB42C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63" creationId="{AD1F5520-8587-FF2D-E3BF-0276372C6E86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65" creationId="{6CAE6C9D-4A04-8D62-6531-247FE8B0EA8D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66" creationId="{449EF0F7-4C65-982E-41D2-7C320D44AD03}"/>
          </ac:cxnSpMkLst>
        </pc:cxnChg>
        <pc:cxnChg chg="add del mod">
          <ac:chgData name="Alexandre Martins de Souza" userId="94c56585407493ab" providerId="LiveId" clId="{9DB31A21-B5BB-44EA-AAE5-900D585F07F1}" dt="2023-06-07T16:38:20.186" v="16979" actId="478"/>
          <ac:cxnSpMkLst>
            <pc:docMk/>
            <pc:sldMk cId="3145999503" sldId="304"/>
            <ac:cxnSpMk id="67" creationId="{3F97C8B6-AE91-9633-BEC7-7E4E53E320E3}"/>
          </ac:cxnSpMkLst>
        </pc:cxnChg>
        <pc:cxnChg chg="add del mod">
          <ac:chgData name="Alexandre Martins de Souza" userId="94c56585407493ab" providerId="LiveId" clId="{9DB31A21-B5BB-44EA-AAE5-900D585F07F1}" dt="2023-06-07T16:38:20.186" v="16979" actId="478"/>
          <ac:cxnSpMkLst>
            <pc:docMk/>
            <pc:sldMk cId="3145999503" sldId="304"/>
            <ac:cxnSpMk id="68" creationId="{509BF5A4-3F28-9199-A131-7A9DCD564824}"/>
          </ac:cxnSpMkLst>
        </pc:cxnChg>
        <pc:cxnChg chg="add del mod">
          <ac:chgData name="Alexandre Martins de Souza" userId="94c56585407493ab" providerId="LiveId" clId="{9DB31A21-B5BB-44EA-AAE5-900D585F07F1}" dt="2023-06-07T16:38:20.186" v="16979" actId="478"/>
          <ac:cxnSpMkLst>
            <pc:docMk/>
            <pc:sldMk cId="3145999503" sldId="304"/>
            <ac:cxnSpMk id="69" creationId="{69DB0077-9721-B7E3-D555-5C225229DEA3}"/>
          </ac:cxnSpMkLst>
        </pc:cxnChg>
        <pc:cxnChg chg="add del mod">
          <ac:chgData name="Alexandre Martins de Souza" userId="94c56585407493ab" providerId="LiveId" clId="{9DB31A21-B5BB-44EA-AAE5-900D585F07F1}" dt="2023-06-07T16:38:20.186" v="16979" actId="478"/>
          <ac:cxnSpMkLst>
            <pc:docMk/>
            <pc:sldMk cId="3145999503" sldId="304"/>
            <ac:cxnSpMk id="70" creationId="{2A3227E5-5C67-8A74-B2E4-AE067A08A70A}"/>
          </ac:cxnSpMkLst>
        </pc:cxnChg>
        <pc:cxnChg chg="add del mod">
          <ac:chgData name="Alexandre Martins de Souza" userId="94c56585407493ab" providerId="LiveId" clId="{9DB31A21-B5BB-44EA-AAE5-900D585F07F1}" dt="2023-06-07T16:38:20.186" v="16979" actId="478"/>
          <ac:cxnSpMkLst>
            <pc:docMk/>
            <pc:sldMk cId="3145999503" sldId="304"/>
            <ac:cxnSpMk id="71" creationId="{61A8684A-7C7E-46C0-0956-6A2BA25E0CFC}"/>
          </ac:cxnSpMkLst>
        </pc:cxnChg>
        <pc:cxnChg chg="add del mod">
          <ac:chgData name="Alexandre Martins de Souza" userId="94c56585407493ab" providerId="LiveId" clId="{9DB31A21-B5BB-44EA-AAE5-900D585F07F1}" dt="2023-06-07T16:38:20.186" v="16979" actId="478"/>
          <ac:cxnSpMkLst>
            <pc:docMk/>
            <pc:sldMk cId="3145999503" sldId="304"/>
            <ac:cxnSpMk id="72" creationId="{5A187371-1CFA-8ADD-B152-A05F4C041575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77" creationId="{A7F622A3-3994-D07A-CC56-87393F7E2167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78" creationId="{15E1BA05-1133-D580-6A74-5D64E3654F9A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86" creationId="{C90BD522-74F8-3880-D139-442330E25B2F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87" creationId="{A7BB4BFE-BA90-636B-327D-7D84201F58FC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89" creationId="{F9B9AD1A-BA72-55B1-F166-1B4642F77837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90" creationId="{7A3919C4-D3E3-9398-0B24-1A73F899FD67}"/>
          </ac:cxnSpMkLst>
        </pc:cxnChg>
        <pc:cxnChg chg="add mod ord">
          <ac:chgData name="Alexandre Martins de Souza" userId="94c56585407493ab" providerId="LiveId" clId="{9DB31A21-B5BB-44EA-AAE5-900D585F07F1}" dt="2023-06-07T16:44:14.059" v="17256" actId="1076"/>
          <ac:cxnSpMkLst>
            <pc:docMk/>
            <pc:sldMk cId="3145999503" sldId="304"/>
            <ac:cxnSpMk id="92" creationId="{C1F7784F-3752-F319-597D-F875A2895E34}"/>
          </ac:cxnSpMkLst>
        </pc:cxnChg>
        <pc:cxnChg chg="add del mod">
          <ac:chgData name="Alexandre Martins de Souza" userId="94c56585407493ab" providerId="LiveId" clId="{9DB31A21-B5BB-44EA-AAE5-900D585F07F1}" dt="2023-06-07T16:38:06.188" v="16973" actId="478"/>
          <ac:cxnSpMkLst>
            <pc:docMk/>
            <pc:sldMk cId="3145999503" sldId="304"/>
            <ac:cxnSpMk id="96" creationId="{4E2B1037-B528-F764-CD90-1DFB43B7DB1C}"/>
          </ac:cxnSpMkLst>
        </pc:cxnChg>
      </pc:sldChg>
      <pc:sldChg chg="addSp modSp add del">
        <pc:chgData name="Alexandre Martins de Souza" userId="94c56585407493ab" providerId="LiveId" clId="{9DB31A21-B5BB-44EA-AAE5-900D585F07F1}" dt="2023-06-07T17:10:41.095" v="17580" actId="47"/>
        <pc:sldMkLst>
          <pc:docMk/>
          <pc:sldMk cId="1506927314" sldId="305"/>
        </pc:sldMkLst>
        <pc:picChg chg="add mod">
          <ac:chgData name="Alexandre Martins de Souza" userId="94c56585407493ab" providerId="LiveId" clId="{9DB31A21-B5BB-44EA-AAE5-900D585F07F1}" dt="2023-06-06T21:28:12.529" v="15358" actId="1076"/>
          <ac:picMkLst>
            <pc:docMk/>
            <pc:sldMk cId="1506927314" sldId="305"/>
            <ac:picMk id="2050" creationId="{556C8F8B-79EC-9A08-3E23-265D5C88EA1F}"/>
          </ac:picMkLst>
        </pc:picChg>
      </pc:sldChg>
      <pc:sldChg chg="addSp delSp modSp add del mod">
        <pc:chgData name="Alexandre Martins de Souza" userId="94c56585407493ab" providerId="LiveId" clId="{9DB31A21-B5BB-44EA-AAE5-900D585F07F1}" dt="2023-06-07T16:50:16.696" v="17417" actId="47"/>
        <pc:sldMkLst>
          <pc:docMk/>
          <pc:sldMk cId="239695574" sldId="306"/>
        </pc:sldMkLst>
        <pc:spChg chg="mod">
          <ac:chgData name="Alexandre Martins de Souza" userId="94c56585407493ab" providerId="LiveId" clId="{9DB31A21-B5BB-44EA-AAE5-900D585F07F1}" dt="2023-06-06T21:38:50.102" v="15766" actId="1076"/>
          <ac:spMkLst>
            <pc:docMk/>
            <pc:sldMk cId="239695574" sldId="306"/>
            <ac:spMk id="3" creationId="{416CDF96-10CA-346F-5418-745A12BA3FA9}"/>
          </ac:spMkLst>
        </pc:spChg>
        <pc:spChg chg="del">
          <ac:chgData name="Alexandre Martins de Souza" userId="94c56585407493ab" providerId="LiveId" clId="{9DB31A21-B5BB-44EA-AAE5-900D585F07F1}" dt="2023-06-06T21:31:47.190" v="15381" actId="478"/>
          <ac:spMkLst>
            <pc:docMk/>
            <pc:sldMk cId="239695574" sldId="306"/>
            <ac:spMk id="4" creationId="{0C1BEE2F-3562-9D79-9460-3E7044A09DCF}"/>
          </ac:spMkLst>
        </pc:spChg>
        <pc:spChg chg="mod">
          <ac:chgData name="Alexandre Martins de Souza" userId="94c56585407493ab" providerId="LiveId" clId="{9DB31A21-B5BB-44EA-AAE5-900D585F07F1}" dt="2023-06-06T21:38:52.148" v="15767" actId="1076"/>
          <ac:spMkLst>
            <pc:docMk/>
            <pc:sldMk cId="239695574" sldId="306"/>
            <ac:spMk id="5" creationId="{B16F0E7B-A5A4-D401-FA98-86B3D1B1B740}"/>
          </ac:spMkLst>
        </pc:spChg>
        <pc:spChg chg="del">
          <ac:chgData name="Alexandre Martins de Souza" userId="94c56585407493ab" providerId="LiveId" clId="{9DB31A21-B5BB-44EA-AAE5-900D585F07F1}" dt="2023-06-06T21:31:48.439" v="15382" actId="478"/>
          <ac:spMkLst>
            <pc:docMk/>
            <pc:sldMk cId="239695574" sldId="306"/>
            <ac:spMk id="6" creationId="{420F05BF-6AF9-F6FA-14B9-F420E9AA41DF}"/>
          </ac:spMkLst>
        </pc:spChg>
        <pc:spChg chg="mod">
          <ac:chgData name="Alexandre Martins de Souza" userId="94c56585407493ab" providerId="LiveId" clId="{9DB31A21-B5BB-44EA-AAE5-900D585F07F1}" dt="2023-06-06T21:39:53.540" v="15804" actId="20577"/>
          <ac:spMkLst>
            <pc:docMk/>
            <pc:sldMk cId="239695574" sldId="306"/>
            <ac:spMk id="7" creationId="{37204669-C840-F921-BDD0-D9287F1BAD40}"/>
          </ac:spMkLst>
        </pc:spChg>
        <pc:spChg chg="del">
          <ac:chgData name="Alexandre Martins de Souza" userId="94c56585407493ab" providerId="LiveId" clId="{9DB31A21-B5BB-44EA-AAE5-900D585F07F1}" dt="2023-06-06T21:31:51.718" v="15383" actId="478"/>
          <ac:spMkLst>
            <pc:docMk/>
            <pc:sldMk cId="239695574" sldId="306"/>
            <ac:spMk id="8" creationId="{D45F72CD-EA04-0473-F619-22B3C0D8AD70}"/>
          </ac:spMkLst>
        </pc:spChg>
        <pc:spChg chg="add mod">
          <ac:chgData name="Alexandre Martins de Souza" userId="94c56585407493ab" providerId="LiveId" clId="{9DB31A21-B5BB-44EA-AAE5-900D585F07F1}" dt="2023-06-06T21:40:52.990" v="15857" actId="20577"/>
          <ac:spMkLst>
            <pc:docMk/>
            <pc:sldMk cId="239695574" sldId="306"/>
            <ac:spMk id="10" creationId="{99CBB4E7-4F6B-0488-598B-C3A89A333900}"/>
          </ac:spMkLst>
        </pc:spChg>
        <pc:picChg chg="add del mod">
          <ac:chgData name="Alexandre Martins de Souza" userId="94c56585407493ab" providerId="LiveId" clId="{9DB31A21-B5BB-44EA-AAE5-900D585F07F1}" dt="2023-06-06T21:33:33.703" v="15399" actId="478"/>
          <ac:picMkLst>
            <pc:docMk/>
            <pc:sldMk cId="239695574" sldId="306"/>
            <ac:picMk id="2" creationId="{8F92A283-AF21-1999-8D7A-492FFB7B6219}"/>
          </ac:picMkLst>
        </pc:picChg>
        <pc:picChg chg="add mod">
          <ac:chgData name="Alexandre Martins de Souza" userId="94c56585407493ab" providerId="LiveId" clId="{9DB31A21-B5BB-44EA-AAE5-900D585F07F1}" dt="2023-06-06T21:40:19.907" v="15808" actId="1076"/>
          <ac:picMkLst>
            <pc:docMk/>
            <pc:sldMk cId="239695574" sldId="306"/>
            <ac:picMk id="11" creationId="{8106566B-BB81-2D91-6444-8C8D0EBA0003}"/>
          </ac:picMkLst>
        </pc:picChg>
      </pc:sldChg>
      <pc:sldChg chg="addSp delSp modSp add mod">
        <pc:chgData name="Alexandre Martins de Souza" userId="94c56585407493ab" providerId="LiveId" clId="{9DB31A21-B5BB-44EA-AAE5-900D585F07F1}" dt="2023-06-07T17:54:48.731" v="17903" actId="1076"/>
        <pc:sldMkLst>
          <pc:docMk/>
          <pc:sldMk cId="3151469952" sldId="306"/>
        </pc:sldMkLst>
        <pc:spChg chg="del">
          <ac:chgData name="Alexandre Martins de Souza" userId="94c56585407493ab" providerId="LiveId" clId="{9DB31A21-B5BB-44EA-AAE5-900D585F07F1}" dt="2023-06-07T17:01:30.118" v="17569" actId="478"/>
          <ac:spMkLst>
            <pc:docMk/>
            <pc:sldMk cId="3151469952" sldId="306"/>
            <ac:spMk id="2" creationId="{260F5D1F-F765-A1A5-3F01-7F69A416BD37}"/>
          </ac:spMkLst>
        </pc:spChg>
        <pc:spChg chg="mod">
          <ac:chgData name="Alexandre Martins de Souza" userId="94c56585407493ab" providerId="LiveId" clId="{9DB31A21-B5BB-44EA-AAE5-900D585F07F1}" dt="2023-06-07T17:42:37.476" v="17818" actId="1076"/>
          <ac:spMkLst>
            <pc:docMk/>
            <pc:sldMk cId="3151469952" sldId="306"/>
            <ac:spMk id="3" creationId="{621799DE-62F0-0CA7-44AF-8025C249C21D}"/>
          </ac:spMkLst>
        </pc:spChg>
        <pc:spChg chg="del">
          <ac:chgData name="Alexandre Martins de Souza" userId="94c56585407493ab" providerId="LiveId" clId="{9DB31A21-B5BB-44EA-AAE5-900D585F07F1}" dt="2023-06-07T17:01:30.118" v="17569" actId="478"/>
          <ac:spMkLst>
            <pc:docMk/>
            <pc:sldMk cId="3151469952" sldId="306"/>
            <ac:spMk id="4" creationId="{D7EBCF70-7B36-832C-656A-24CC282AF9F3}"/>
          </ac:spMkLst>
        </pc:spChg>
        <pc:spChg chg="add del">
          <ac:chgData name="Alexandre Martins de Souza" userId="94c56585407493ab" providerId="LiveId" clId="{9DB31A21-B5BB-44EA-AAE5-900D585F07F1}" dt="2023-06-07T17:11:32.276" v="17594" actId="22"/>
          <ac:spMkLst>
            <pc:docMk/>
            <pc:sldMk cId="3151469952" sldId="306"/>
            <ac:spMk id="4" creationId="{F25EAF5F-B537-3D8F-04F1-8C79F1D2D7E0}"/>
          </ac:spMkLst>
        </pc:spChg>
        <pc:spChg chg="add del mod">
          <ac:chgData name="Alexandre Martins de Souza" userId="94c56585407493ab" providerId="LiveId" clId="{9DB31A21-B5BB-44EA-AAE5-900D585F07F1}" dt="2023-06-07T17:42:50.519" v="17820" actId="478"/>
          <ac:spMkLst>
            <pc:docMk/>
            <pc:sldMk cId="3151469952" sldId="306"/>
            <ac:spMk id="6" creationId="{912C189E-E352-BA02-CAB9-A44DF5267231}"/>
          </ac:spMkLst>
        </pc:spChg>
        <pc:spChg chg="add del">
          <ac:chgData name="Alexandre Martins de Souza" userId="94c56585407493ab" providerId="LiveId" clId="{9DB31A21-B5BB-44EA-AAE5-900D585F07F1}" dt="2023-06-07T17:17:54.141" v="17603" actId="22"/>
          <ac:spMkLst>
            <pc:docMk/>
            <pc:sldMk cId="3151469952" sldId="306"/>
            <ac:spMk id="8" creationId="{4FFFCFF5-750D-185C-E7F5-FA8C883A8D13}"/>
          </ac:spMkLst>
        </pc:spChg>
        <pc:spChg chg="add del mod">
          <ac:chgData name="Alexandre Martins de Souza" userId="94c56585407493ab" providerId="LiveId" clId="{9DB31A21-B5BB-44EA-AAE5-900D585F07F1}" dt="2023-06-07T17:39:47.955" v="17725" actId="478"/>
          <ac:spMkLst>
            <pc:docMk/>
            <pc:sldMk cId="3151469952" sldId="306"/>
            <ac:spMk id="10" creationId="{7AB17317-F6DC-2C3D-8593-6E883E71D0A4}"/>
          </ac:spMkLst>
        </pc:spChg>
        <pc:spChg chg="add mod">
          <ac:chgData name="Alexandre Martins de Souza" userId="94c56585407493ab" providerId="LiveId" clId="{9DB31A21-B5BB-44EA-AAE5-900D585F07F1}" dt="2023-06-07T17:38:15.222" v="17698" actId="1076"/>
          <ac:spMkLst>
            <pc:docMk/>
            <pc:sldMk cId="3151469952" sldId="306"/>
            <ac:spMk id="12" creationId="{1CA4BA10-440B-5BB0-62AD-20C0D8D3E41F}"/>
          </ac:spMkLst>
        </pc:spChg>
        <pc:spChg chg="mod">
          <ac:chgData name="Alexandre Martins de Souza" userId="94c56585407493ab" providerId="LiveId" clId="{9DB31A21-B5BB-44EA-AAE5-900D585F07F1}" dt="2023-06-07T17:41:44.656" v="17740" actId="20577"/>
          <ac:spMkLst>
            <pc:docMk/>
            <pc:sldMk cId="3151469952" sldId="306"/>
            <ac:spMk id="14" creationId="{4E29B8BA-5506-924A-0588-E00CE2149F2C}"/>
          </ac:spMkLst>
        </pc:spChg>
        <pc:spChg chg="add mod">
          <ac:chgData name="Alexandre Martins de Souza" userId="94c56585407493ab" providerId="LiveId" clId="{9DB31A21-B5BB-44EA-AAE5-900D585F07F1}" dt="2023-06-07T17:38:34.321" v="17704" actId="1076"/>
          <ac:spMkLst>
            <pc:docMk/>
            <pc:sldMk cId="3151469952" sldId="306"/>
            <ac:spMk id="15" creationId="{36B04D9F-AB58-0BD9-9F09-AC680B8347A7}"/>
          </ac:spMkLst>
        </pc:spChg>
        <pc:spChg chg="add del">
          <ac:chgData name="Alexandre Martins de Souza" userId="94c56585407493ab" providerId="LiveId" clId="{9DB31A21-B5BB-44EA-AAE5-900D585F07F1}" dt="2023-06-07T17:37:59.413" v="17691" actId="22"/>
          <ac:spMkLst>
            <pc:docMk/>
            <pc:sldMk cId="3151469952" sldId="306"/>
            <ac:spMk id="17" creationId="{873D5C1C-2030-AF56-E0A3-68A82DF48F84}"/>
          </ac:spMkLst>
        </pc:spChg>
        <pc:spChg chg="add mod">
          <ac:chgData name="Alexandre Martins de Souza" userId="94c56585407493ab" providerId="LiveId" clId="{9DB31A21-B5BB-44EA-AAE5-900D585F07F1}" dt="2023-06-07T17:38:19.439" v="17700" actId="1076"/>
          <ac:spMkLst>
            <pc:docMk/>
            <pc:sldMk cId="3151469952" sldId="306"/>
            <ac:spMk id="19" creationId="{036B9D33-6629-EACF-AE65-05D13E692087}"/>
          </ac:spMkLst>
        </pc:spChg>
        <pc:spChg chg="add mod">
          <ac:chgData name="Alexandre Martins de Souza" userId="94c56585407493ab" providerId="LiveId" clId="{9DB31A21-B5BB-44EA-AAE5-900D585F07F1}" dt="2023-06-07T17:39:00.343" v="17712" actId="1076"/>
          <ac:spMkLst>
            <pc:docMk/>
            <pc:sldMk cId="3151469952" sldId="306"/>
            <ac:spMk id="21" creationId="{450644D5-8744-8FC2-27D4-723DD2D8330A}"/>
          </ac:spMkLst>
        </pc:spChg>
        <pc:spChg chg="del">
          <ac:chgData name="Alexandre Martins de Souza" userId="94c56585407493ab" providerId="LiveId" clId="{9DB31A21-B5BB-44EA-AAE5-900D585F07F1}" dt="2023-06-07T17:01:30.118" v="17569" actId="478"/>
          <ac:spMkLst>
            <pc:docMk/>
            <pc:sldMk cId="3151469952" sldId="306"/>
            <ac:spMk id="21" creationId="{7E53A1A8-FAFE-A20F-FE75-19687EA656B6}"/>
          </ac:spMkLst>
        </pc:spChg>
        <pc:spChg chg="add mod">
          <ac:chgData name="Alexandre Martins de Souza" userId="94c56585407493ab" providerId="LiveId" clId="{9DB31A21-B5BB-44EA-AAE5-900D585F07F1}" dt="2023-06-07T17:42:41.557" v="17819" actId="1076"/>
          <ac:spMkLst>
            <pc:docMk/>
            <pc:sldMk cId="3151469952" sldId="306"/>
            <ac:spMk id="23" creationId="{0B8A487D-918D-465B-FF95-D4014C1FD9B9}"/>
          </ac:spMkLst>
        </pc:spChg>
        <pc:spChg chg="add mod">
          <ac:chgData name="Alexandre Martins de Souza" userId="94c56585407493ab" providerId="LiveId" clId="{9DB31A21-B5BB-44EA-AAE5-900D585F07F1}" dt="2023-06-07T17:54:48.731" v="17903" actId="1076"/>
          <ac:spMkLst>
            <pc:docMk/>
            <pc:sldMk cId="3151469952" sldId="306"/>
            <ac:spMk id="25" creationId="{EA0C2D48-8997-7C8C-618B-A8F40B561439}"/>
          </ac:spMkLst>
        </pc:spChg>
        <pc:spChg chg="add mod">
          <ac:chgData name="Alexandre Martins de Souza" userId="94c56585407493ab" providerId="LiveId" clId="{9DB31A21-B5BB-44EA-AAE5-900D585F07F1}" dt="2023-06-07T17:54:48.731" v="17903" actId="1076"/>
          <ac:spMkLst>
            <pc:docMk/>
            <pc:sldMk cId="3151469952" sldId="306"/>
            <ac:spMk id="26" creationId="{6E9C771D-DCC6-913C-9243-C689EF8956BA}"/>
          </ac:spMkLst>
        </pc:spChg>
        <pc:spChg chg="add mod">
          <ac:chgData name="Alexandre Martins de Souza" userId="94c56585407493ab" providerId="LiveId" clId="{9DB31A21-B5BB-44EA-AAE5-900D585F07F1}" dt="2023-06-07T17:54:48.731" v="17903" actId="1076"/>
          <ac:spMkLst>
            <pc:docMk/>
            <pc:sldMk cId="3151469952" sldId="306"/>
            <ac:spMk id="27" creationId="{B844FA3E-E1ED-6E4C-20B6-3468E346D7DE}"/>
          </ac:spMkLst>
        </pc:spChg>
        <pc:spChg chg="add mod">
          <ac:chgData name="Alexandre Martins de Souza" userId="94c56585407493ab" providerId="LiveId" clId="{9DB31A21-B5BB-44EA-AAE5-900D585F07F1}" dt="2023-06-07T17:54:48.731" v="17903" actId="1076"/>
          <ac:spMkLst>
            <pc:docMk/>
            <pc:sldMk cId="3151469952" sldId="306"/>
            <ac:spMk id="28" creationId="{FEBBAB56-53BC-2060-5496-B2DA58343B3D}"/>
          </ac:spMkLst>
        </pc:spChg>
        <pc:spChg chg="add mod ord">
          <ac:chgData name="Alexandre Martins de Souza" userId="94c56585407493ab" providerId="LiveId" clId="{9DB31A21-B5BB-44EA-AAE5-900D585F07F1}" dt="2023-06-07T17:54:48.731" v="17903" actId="1076"/>
          <ac:spMkLst>
            <pc:docMk/>
            <pc:sldMk cId="3151469952" sldId="306"/>
            <ac:spMk id="29" creationId="{046D566B-778A-1B0C-CF89-24A86D5093EA}"/>
          </ac:spMkLst>
        </pc:spChg>
        <pc:spChg chg="add mod">
          <ac:chgData name="Alexandre Martins de Souza" userId="94c56585407493ab" providerId="LiveId" clId="{9DB31A21-B5BB-44EA-AAE5-900D585F07F1}" dt="2023-06-07T17:53:03.996" v="17902" actId="1076"/>
          <ac:spMkLst>
            <pc:docMk/>
            <pc:sldMk cId="3151469952" sldId="306"/>
            <ac:spMk id="31" creationId="{04145B1A-46FD-2D83-9FA4-F4E7E1DD6577}"/>
          </ac:spMkLst>
        </pc:spChg>
        <pc:picChg chg="del">
          <ac:chgData name="Alexandre Martins de Souza" userId="94c56585407493ab" providerId="LiveId" clId="{9DB31A21-B5BB-44EA-AAE5-900D585F07F1}" dt="2023-06-07T17:01:30.118" v="17569" actId="478"/>
          <ac:picMkLst>
            <pc:docMk/>
            <pc:sldMk cId="3151469952" sldId="306"/>
            <ac:picMk id="7" creationId="{AC5AF5C2-5F29-7348-C541-4A883CBD1748}"/>
          </ac:picMkLst>
        </pc:picChg>
        <pc:picChg chg="del">
          <ac:chgData name="Alexandre Martins de Souza" userId="94c56585407493ab" providerId="LiveId" clId="{9DB31A21-B5BB-44EA-AAE5-900D585F07F1}" dt="2023-06-07T17:01:30.118" v="17569" actId="478"/>
          <ac:picMkLst>
            <pc:docMk/>
            <pc:sldMk cId="3151469952" sldId="306"/>
            <ac:picMk id="17" creationId="{A82ED978-F948-110D-2E15-269D862055B9}"/>
          </ac:picMkLst>
        </pc:picChg>
        <pc:picChg chg="del">
          <ac:chgData name="Alexandre Martins de Souza" userId="94c56585407493ab" providerId="LiveId" clId="{9DB31A21-B5BB-44EA-AAE5-900D585F07F1}" dt="2023-06-07T17:01:30.118" v="17569" actId="478"/>
          <ac:picMkLst>
            <pc:docMk/>
            <pc:sldMk cId="3151469952" sldId="306"/>
            <ac:picMk id="19" creationId="{8F0D446E-FFEF-6976-4D3F-A6AD584E5A0C}"/>
          </ac:picMkLst>
        </pc:picChg>
        <pc:picChg chg="add del mod">
          <ac:chgData name="Alexandre Martins de Souza" userId="94c56585407493ab" providerId="LiveId" clId="{9DB31A21-B5BB-44EA-AAE5-900D585F07F1}" dt="2023-06-07T17:21:08.498" v="17666" actId="478"/>
          <ac:picMkLst>
            <pc:docMk/>
            <pc:sldMk cId="3151469952" sldId="306"/>
            <ac:picMk id="1026" creationId="{D637E6D5-93EE-6A83-EE83-C18E75F2EE17}"/>
          </ac:picMkLst>
        </pc:picChg>
        <pc:picChg chg="add mod">
          <ac:chgData name="Alexandre Martins de Souza" userId="94c56585407493ab" providerId="LiveId" clId="{9DB31A21-B5BB-44EA-AAE5-900D585F07F1}" dt="2023-06-07T17:38:22.727" v="17701" actId="1076"/>
          <ac:picMkLst>
            <pc:docMk/>
            <pc:sldMk cId="3151469952" sldId="306"/>
            <ac:picMk id="1028" creationId="{CCE6DDAF-7D88-BB45-9D08-4BA774A5A069}"/>
          </ac:picMkLst>
        </pc:picChg>
        <pc:picChg chg="add mod">
          <ac:chgData name="Alexandre Martins de Souza" userId="94c56585407493ab" providerId="LiveId" clId="{9DB31A21-B5BB-44EA-AAE5-900D585F07F1}" dt="2023-06-07T17:39:27.337" v="17716" actId="1076"/>
          <ac:picMkLst>
            <pc:docMk/>
            <pc:sldMk cId="3151469952" sldId="306"/>
            <ac:picMk id="1030" creationId="{0D0A0DC9-C70B-8D0D-DA64-840462EB9A0D}"/>
          </ac:picMkLst>
        </pc:picChg>
        <pc:picChg chg="add mod">
          <ac:chgData name="Alexandre Martins de Souza" userId="94c56585407493ab" providerId="LiveId" clId="{9DB31A21-B5BB-44EA-AAE5-900D585F07F1}" dt="2023-06-07T17:53:00.256" v="17901" actId="1076"/>
          <ac:picMkLst>
            <pc:docMk/>
            <pc:sldMk cId="3151469952" sldId="306"/>
            <ac:picMk id="1032" creationId="{11732782-026E-4E7E-A4FA-3537D68376B7}"/>
          </ac:picMkLst>
        </pc:picChg>
        <pc:picChg chg="add mod">
          <ac:chgData name="Alexandre Martins de Souza" userId="94c56585407493ab" providerId="LiveId" clId="{9DB31A21-B5BB-44EA-AAE5-900D585F07F1}" dt="2023-06-07T17:54:48.731" v="17903" actId="1076"/>
          <ac:picMkLst>
            <pc:docMk/>
            <pc:sldMk cId="3151469952" sldId="306"/>
            <ac:picMk id="1034" creationId="{38DEFD31-5BD1-9D21-9B08-65D3926C2B90}"/>
          </ac:picMkLst>
        </pc:picChg>
      </pc:sldChg>
      <pc:sldChg chg="addSp delSp modSp add del mod">
        <pc:chgData name="Alexandre Martins de Souza" userId="94c56585407493ab" providerId="LiveId" clId="{9DB31A21-B5BB-44EA-AAE5-900D585F07F1}" dt="2023-06-07T16:15:01.549" v="16628" actId="47"/>
        <pc:sldMkLst>
          <pc:docMk/>
          <pc:sldMk cId="454632511" sldId="307"/>
        </pc:sldMkLst>
        <pc:spChg chg="del">
          <ac:chgData name="Alexandre Martins de Souza" userId="94c56585407493ab" providerId="LiveId" clId="{9DB31A21-B5BB-44EA-AAE5-900D585F07F1}" dt="2023-06-07T15:13:47.056" v="16229" actId="478"/>
          <ac:spMkLst>
            <pc:docMk/>
            <pc:sldMk cId="454632511" sldId="307"/>
            <ac:spMk id="3" creationId="{D68C219A-2CC0-D7F8-0F4B-E365D08F82F5}"/>
          </ac:spMkLst>
        </pc:spChg>
        <pc:spChg chg="add mod">
          <ac:chgData name="Alexandre Martins de Souza" userId="94c56585407493ab" providerId="LiveId" clId="{9DB31A21-B5BB-44EA-AAE5-900D585F07F1}" dt="2023-06-07T16:07:07.584" v="16609" actId="1076"/>
          <ac:spMkLst>
            <pc:docMk/>
            <pc:sldMk cId="454632511" sldId="307"/>
            <ac:spMk id="5" creationId="{E8E43124-32FE-2466-8767-D93DCAF2E7C9}"/>
          </ac:spMkLst>
        </pc:spChg>
        <pc:spChg chg="del">
          <ac:chgData name="Alexandre Martins de Souza" userId="94c56585407493ab" providerId="LiveId" clId="{9DB31A21-B5BB-44EA-AAE5-900D585F07F1}" dt="2023-06-07T15:13:47.056" v="16229" actId="478"/>
          <ac:spMkLst>
            <pc:docMk/>
            <pc:sldMk cId="454632511" sldId="307"/>
            <ac:spMk id="6" creationId="{4E1077AA-E311-3FF0-1B9E-8F874537B58A}"/>
          </ac:spMkLst>
        </pc:spChg>
        <pc:spChg chg="add del mod">
          <ac:chgData name="Alexandre Martins de Souza" userId="94c56585407493ab" providerId="LiveId" clId="{9DB31A21-B5BB-44EA-AAE5-900D585F07F1}" dt="2023-06-07T16:06:25.134" v="16605" actId="478"/>
          <ac:spMkLst>
            <pc:docMk/>
            <pc:sldMk cId="454632511" sldId="307"/>
            <ac:spMk id="7" creationId="{E0FD93C0-BD60-C378-46A8-BFBA9236FAC3}"/>
          </ac:spMkLst>
        </pc:spChg>
        <pc:spChg chg="add mod">
          <ac:chgData name="Alexandre Martins de Souza" userId="94c56585407493ab" providerId="LiveId" clId="{9DB31A21-B5BB-44EA-AAE5-900D585F07F1}" dt="2023-06-07T16:07:14.561" v="16611" actId="1076"/>
          <ac:spMkLst>
            <pc:docMk/>
            <pc:sldMk cId="454632511" sldId="307"/>
            <ac:spMk id="8" creationId="{B1CC17A9-3A5C-19AC-98AB-FAE8EB63B6EF}"/>
          </ac:spMkLst>
        </pc:spChg>
        <pc:spChg chg="del">
          <ac:chgData name="Alexandre Martins de Souza" userId="94c56585407493ab" providerId="LiveId" clId="{9DB31A21-B5BB-44EA-AAE5-900D585F07F1}" dt="2023-06-07T15:13:47.056" v="16229" actId="478"/>
          <ac:spMkLst>
            <pc:docMk/>
            <pc:sldMk cId="454632511" sldId="307"/>
            <ac:spMk id="11" creationId="{21BC56A8-3DEC-4D1E-D28C-8EB1763E3451}"/>
          </ac:spMkLst>
        </pc:spChg>
        <pc:spChg chg="mod">
          <ac:chgData name="Alexandre Martins de Souza" userId="94c56585407493ab" providerId="LiveId" clId="{9DB31A21-B5BB-44EA-AAE5-900D585F07F1}" dt="2023-06-07T15:14:08.477" v="16269" actId="20577"/>
          <ac:spMkLst>
            <pc:docMk/>
            <pc:sldMk cId="454632511" sldId="307"/>
            <ac:spMk id="14" creationId="{4E29B8BA-5506-924A-0588-E00CE2149F2C}"/>
          </ac:spMkLst>
        </pc:spChg>
        <pc:picChg chg="del">
          <ac:chgData name="Alexandre Martins de Souza" userId="94c56585407493ab" providerId="LiveId" clId="{9DB31A21-B5BB-44EA-AAE5-900D585F07F1}" dt="2023-06-07T15:13:49.075" v="16230" actId="478"/>
          <ac:picMkLst>
            <pc:docMk/>
            <pc:sldMk cId="454632511" sldId="307"/>
            <ac:picMk id="4" creationId="{9E6C6655-37ED-9834-E241-3F49088185A2}"/>
          </ac:picMkLst>
        </pc:picChg>
        <pc:picChg chg="del">
          <ac:chgData name="Alexandre Martins de Souza" userId="94c56585407493ab" providerId="LiveId" clId="{9DB31A21-B5BB-44EA-AAE5-900D585F07F1}" dt="2023-06-07T15:13:47.056" v="16229" actId="478"/>
          <ac:picMkLst>
            <pc:docMk/>
            <pc:sldMk cId="454632511" sldId="307"/>
            <ac:picMk id="13" creationId="{1A7D2C6E-B847-298A-D6AC-B0FC694847BC}"/>
          </ac:picMkLst>
        </pc:picChg>
        <pc:picChg chg="del">
          <ac:chgData name="Alexandre Martins de Souza" userId="94c56585407493ab" providerId="LiveId" clId="{9DB31A21-B5BB-44EA-AAE5-900D585F07F1}" dt="2023-06-07T15:13:47.056" v="16229" actId="478"/>
          <ac:picMkLst>
            <pc:docMk/>
            <pc:sldMk cId="454632511" sldId="307"/>
            <ac:picMk id="1026" creationId="{CEBCC717-494D-6BAF-82FA-9CDF3A262E08}"/>
          </ac:picMkLst>
        </pc:picChg>
      </pc:sldChg>
      <pc:sldChg chg="addSp modSp add del">
        <pc:chgData name="Alexandre Martins de Souza" userId="94c56585407493ab" providerId="LiveId" clId="{9DB31A21-B5BB-44EA-AAE5-900D585F07F1}" dt="2023-06-07T18:17:16.799" v="18101" actId="47"/>
        <pc:sldMkLst>
          <pc:docMk/>
          <pc:sldMk cId="3253747979" sldId="307"/>
        </pc:sldMkLst>
        <pc:spChg chg="mod">
          <ac:chgData name="Alexandre Martins de Souza" userId="94c56585407493ab" providerId="LiveId" clId="{9DB31A21-B5BB-44EA-AAE5-900D585F07F1}" dt="2023-06-07T18:14:28.097" v="18002" actId="164"/>
          <ac:spMkLst>
            <pc:docMk/>
            <pc:sldMk cId="3253747979" sldId="307"/>
            <ac:spMk id="9" creationId="{57F25C6E-F69E-EFF1-BE25-BD4C3BDDF0CC}"/>
          </ac:spMkLst>
        </pc:spChg>
        <pc:spChg chg="mod">
          <ac:chgData name="Alexandre Martins de Souza" userId="94c56585407493ab" providerId="LiveId" clId="{9DB31A21-B5BB-44EA-AAE5-900D585F07F1}" dt="2023-06-07T18:14:28.097" v="18002" actId="164"/>
          <ac:spMkLst>
            <pc:docMk/>
            <pc:sldMk cId="3253747979" sldId="307"/>
            <ac:spMk id="13" creationId="{24CF5114-BEE5-63ED-AA88-1C011C744551}"/>
          </ac:spMkLst>
        </pc:spChg>
        <pc:grpChg chg="add mod">
          <ac:chgData name="Alexandre Martins de Souza" userId="94c56585407493ab" providerId="LiveId" clId="{9DB31A21-B5BB-44EA-AAE5-900D585F07F1}" dt="2023-06-07T18:14:28.097" v="18002" actId="164"/>
          <ac:grpSpMkLst>
            <pc:docMk/>
            <pc:sldMk cId="3253747979" sldId="307"/>
            <ac:grpSpMk id="3" creationId="{A674D662-675B-03B3-9C12-8461B6DA6956}"/>
          </ac:grpSpMkLst>
        </pc:grpChg>
        <pc:picChg chg="mod">
          <ac:chgData name="Alexandre Martins de Souza" userId="94c56585407493ab" providerId="LiveId" clId="{9DB31A21-B5BB-44EA-AAE5-900D585F07F1}" dt="2023-06-07T18:14:28.097" v="18002" actId="164"/>
          <ac:picMkLst>
            <pc:docMk/>
            <pc:sldMk cId="3253747979" sldId="307"/>
            <ac:picMk id="5" creationId="{D6FA4087-7BC0-1BCA-C658-A0BAFF8EE69C}"/>
          </ac:picMkLst>
        </pc:picChg>
      </pc:sldChg>
    </pc:docChg>
  </pc:docChgLst>
  <pc:docChgLst>
    <pc:chgData name="Alexandre Martins de Souza" userId="94c56585407493ab" providerId="LiveId" clId="{62BB9691-3585-4D8F-AE08-FC13246B117F}"/>
    <pc:docChg chg="undo redo custSel addSld delSld modSld sldOrd">
      <pc:chgData name="Alexandre Martins de Souza" userId="94c56585407493ab" providerId="LiveId" clId="{62BB9691-3585-4D8F-AE08-FC13246B117F}" dt="2023-06-16T16:07:28.842" v="3637" actId="14100"/>
      <pc:docMkLst>
        <pc:docMk/>
      </pc:docMkLst>
      <pc:sldChg chg="addSp delSp modSp mod">
        <pc:chgData name="Alexandre Martins de Souza" userId="94c56585407493ab" providerId="LiveId" clId="{62BB9691-3585-4D8F-AE08-FC13246B117F}" dt="2023-06-16T13:37:24.025" v="1626" actId="1076"/>
        <pc:sldMkLst>
          <pc:docMk/>
          <pc:sldMk cId="1713219598" sldId="257"/>
        </pc:sldMkLst>
        <pc:spChg chg="mod">
          <ac:chgData name="Alexandre Martins de Souza" userId="94c56585407493ab" providerId="LiveId" clId="{62BB9691-3585-4D8F-AE08-FC13246B117F}" dt="2023-06-16T13:37:24.025" v="1626" actId="1076"/>
          <ac:spMkLst>
            <pc:docMk/>
            <pc:sldMk cId="1713219598" sldId="257"/>
            <ac:spMk id="2" creationId="{1BEF5859-10C9-4588-9727-B9362E26C29D}"/>
          </ac:spMkLst>
        </pc:spChg>
        <pc:spChg chg="mod">
          <ac:chgData name="Alexandre Martins de Souza" userId="94c56585407493ab" providerId="LiveId" clId="{62BB9691-3585-4D8F-AE08-FC13246B117F}" dt="2023-06-16T13:35:58.672" v="1606" actId="1076"/>
          <ac:spMkLst>
            <pc:docMk/>
            <pc:sldMk cId="1713219598" sldId="257"/>
            <ac:spMk id="8" creationId="{2A0B0FFA-F5EA-A6DB-6E01-437246264653}"/>
          </ac:spMkLst>
        </pc:spChg>
        <pc:spChg chg="mod ord">
          <ac:chgData name="Alexandre Martins de Souza" userId="94c56585407493ab" providerId="LiveId" clId="{62BB9691-3585-4D8F-AE08-FC13246B117F}" dt="2023-06-16T13:36:23.399" v="1617" actId="20577"/>
          <ac:spMkLst>
            <pc:docMk/>
            <pc:sldMk cId="1713219598" sldId="257"/>
            <ac:spMk id="10" creationId="{C31D4374-E709-F747-3DE3-26AD1DC6E63C}"/>
          </ac:spMkLst>
        </pc:spChg>
        <pc:spChg chg="mod">
          <ac:chgData name="Alexandre Martins de Souza" userId="94c56585407493ab" providerId="LiveId" clId="{62BB9691-3585-4D8F-AE08-FC13246B117F}" dt="2023-06-16T13:36:01.874" v="1607" actId="1076"/>
          <ac:spMkLst>
            <pc:docMk/>
            <pc:sldMk cId="1713219598" sldId="257"/>
            <ac:spMk id="12" creationId="{DD388941-D8E2-F028-3FBF-CEA5B3354721}"/>
          </ac:spMkLst>
        </pc:spChg>
        <pc:picChg chg="add del mod">
          <ac:chgData name="Alexandre Martins de Souza" userId="94c56585407493ab" providerId="LiveId" clId="{62BB9691-3585-4D8F-AE08-FC13246B117F}" dt="2023-06-16T13:18:02.355" v="1437" actId="478"/>
          <ac:picMkLst>
            <pc:docMk/>
            <pc:sldMk cId="1713219598" sldId="257"/>
            <ac:picMk id="7" creationId="{4DDF854C-4A4D-34E0-F0F0-3D86B2929F9C}"/>
          </ac:picMkLst>
        </pc:picChg>
      </pc:sldChg>
      <pc:sldChg chg="addSp delSp modSp del mod">
        <pc:chgData name="Alexandre Martins de Souza" userId="94c56585407493ab" providerId="LiveId" clId="{62BB9691-3585-4D8F-AE08-FC13246B117F}" dt="2023-06-16T13:43:44.227" v="1684" actId="47"/>
        <pc:sldMkLst>
          <pc:docMk/>
          <pc:sldMk cId="2280121283" sldId="287"/>
        </pc:sldMkLst>
        <pc:spChg chg="add mod">
          <ac:chgData name="Alexandre Martins de Souza" userId="94c56585407493ab" providerId="LiveId" clId="{62BB9691-3585-4D8F-AE08-FC13246B117F}" dt="2023-06-16T13:41:39.635" v="1659" actId="1076"/>
          <ac:spMkLst>
            <pc:docMk/>
            <pc:sldMk cId="2280121283" sldId="287"/>
            <ac:spMk id="3" creationId="{2ECB3FC0-9B32-0B49-6413-FD0316F790EB}"/>
          </ac:spMkLst>
        </pc:spChg>
        <pc:spChg chg="mod">
          <ac:chgData name="Alexandre Martins de Souza" userId="94c56585407493ab" providerId="LiveId" clId="{62BB9691-3585-4D8F-AE08-FC13246B117F}" dt="2023-06-16T13:42:03.567" v="1663" actId="1076"/>
          <ac:spMkLst>
            <pc:docMk/>
            <pc:sldMk cId="2280121283" sldId="287"/>
            <ac:spMk id="9" creationId="{82EF5DDF-9E41-6814-44EF-4D4244644746}"/>
          </ac:spMkLst>
        </pc:spChg>
        <pc:spChg chg="mod">
          <ac:chgData name="Alexandre Martins de Souza" userId="94c56585407493ab" providerId="LiveId" clId="{62BB9691-3585-4D8F-AE08-FC13246B117F}" dt="2023-06-16T13:41:59.040" v="1662" actId="1076"/>
          <ac:spMkLst>
            <pc:docMk/>
            <pc:sldMk cId="2280121283" sldId="287"/>
            <ac:spMk id="10" creationId="{73024796-3E3B-1E3E-500D-21FEAE633CD8}"/>
          </ac:spMkLst>
        </pc:spChg>
        <pc:spChg chg="del mod">
          <ac:chgData name="Alexandre Martins de Souza" userId="94c56585407493ab" providerId="LiveId" clId="{62BB9691-3585-4D8F-AE08-FC13246B117F}" dt="2023-06-16T13:40:05.593" v="1650" actId="478"/>
          <ac:spMkLst>
            <pc:docMk/>
            <pc:sldMk cId="2280121283" sldId="287"/>
            <ac:spMk id="13" creationId="{508BFD76-F316-C498-C32F-0E9F7C762319}"/>
          </ac:spMkLst>
        </pc:spChg>
        <pc:spChg chg="mod">
          <ac:chgData name="Alexandre Martins de Souza" userId="94c56585407493ab" providerId="LiveId" clId="{62BB9691-3585-4D8F-AE08-FC13246B117F}" dt="2023-06-16T13:38:04.104" v="1630" actId="1076"/>
          <ac:spMkLst>
            <pc:docMk/>
            <pc:sldMk cId="2280121283" sldId="287"/>
            <ac:spMk id="14" creationId="{4E29B8BA-5506-924A-0588-E00CE2149F2C}"/>
          </ac:spMkLst>
        </pc:spChg>
        <pc:picChg chg="mod">
          <ac:chgData name="Alexandre Martins de Souza" userId="94c56585407493ab" providerId="LiveId" clId="{62BB9691-3585-4D8F-AE08-FC13246B117F}" dt="2023-06-16T13:40:12.900" v="1651" actId="1076"/>
          <ac:picMkLst>
            <pc:docMk/>
            <pc:sldMk cId="2280121283" sldId="287"/>
            <ac:picMk id="7" creationId="{B766F9D5-8E4E-85C3-9D8D-1173C9D5E771}"/>
          </ac:picMkLst>
        </pc:picChg>
      </pc:sldChg>
      <pc:sldChg chg="addSp delSp modSp mod">
        <pc:chgData name="Alexandre Martins de Souza" userId="94c56585407493ab" providerId="LiveId" clId="{62BB9691-3585-4D8F-AE08-FC13246B117F}" dt="2023-06-16T14:12:47.362" v="2254" actId="113"/>
        <pc:sldMkLst>
          <pc:docMk/>
          <pc:sldMk cId="2515281935" sldId="288"/>
        </pc:sldMkLst>
        <pc:spChg chg="add mod">
          <ac:chgData name="Alexandre Martins de Souza" userId="94c56585407493ab" providerId="LiveId" clId="{62BB9691-3585-4D8F-AE08-FC13246B117F}" dt="2023-06-16T14:11:32.307" v="2199" actId="20577"/>
          <ac:spMkLst>
            <pc:docMk/>
            <pc:sldMk cId="2515281935" sldId="288"/>
            <ac:spMk id="2" creationId="{8D32F995-7D69-F834-60DC-083FDB1AA76D}"/>
          </ac:spMkLst>
        </pc:spChg>
        <pc:spChg chg="mod">
          <ac:chgData name="Alexandre Martins de Souza" userId="94c56585407493ab" providerId="LiveId" clId="{62BB9691-3585-4D8F-AE08-FC13246B117F}" dt="2023-06-16T14:07:33.113" v="2153" actId="1076"/>
          <ac:spMkLst>
            <pc:docMk/>
            <pc:sldMk cId="2515281935" sldId="288"/>
            <ac:spMk id="3" creationId="{CD549C6F-565E-C212-1538-D92185C07264}"/>
          </ac:spMkLst>
        </pc:spChg>
        <pc:spChg chg="add mod">
          <ac:chgData name="Alexandre Martins de Souza" userId="94c56585407493ab" providerId="LiveId" clId="{62BB9691-3585-4D8F-AE08-FC13246B117F}" dt="2023-06-16T14:12:47.362" v="2254" actId="113"/>
          <ac:spMkLst>
            <pc:docMk/>
            <pc:sldMk cId="2515281935" sldId="288"/>
            <ac:spMk id="5" creationId="{1D2212BF-4E3C-F410-AD72-A04A14EEEEC9}"/>
          </ac:spMkLst>
        </pc:spChg>
        <pc:spChg chg="mod">
          <ac:chgData name="Alexandre Martins de Souza" userId="94c56585407493ab" providerId="LiveId" clId="{62BB9691-3585-4D8F-AE08-FC13246B117F}" dt="2023-06-16T13:42:41.891" v="1667" actId="14100"/>
          <ac:spMkLst>
            <pc:docMk/>
            <pc:sldMk cId="2515281935" sldId="288"/>
            <ac:spMk id="14" creationId="{4E29B8BA-5506-924A-0588-E00CE2149F2C}"/>
          </ac:spMkLst>
        </pc:spChg>
        <pc:spChg chg="del">
          <ac:chgData name="Alexandre Martins de Souza" userId="94c56585407493ab" providerId="LiveId" clId="{62BB9691-3585-4D8F-AE08-FC13246B117F}" dt="2023-06-16T13:43:03.869" v="1673" actId="478"/>
          <ac:spMkLst>
            <pc:docMk/>
            <pc:sldMk cId="2515281935" sldId="288"/>
            <ac:spMk id="15" creationId="{6B07A5E5-74EF-0A21-98F3-4D81412FE0B2}"/>
          </ac:spMkLst>
        </pc:spChg>
        <pc:spChg chg="mod">
          <ac:chgData name="Alexandre Martins de Souza" userId="94c56585407493ab" providerId="LiveId" clId="{62BB9691-3585-4D8F-AE08-FC13246B117F}" dt="2023-06-16T14:03:34.020" v="2036" actId="1076"/>
          <ac:spMkLst>
            <pc:docMk/>
            <pc:sldMk cId="2515281935" sldId="288"/>
            <ac:spMk id="16" creationId="{EAD0D8B6-C8EC-4A9F-0D6F-9DADBC7988AE}"/>
          </ac:spMkLst>
        </pc:spChg>
        <pc:spChg chg="mod">
          <ac:chgData name="Alexandre Martins de Souza" userId="94c56585407493ab" providerId="LiveId" clId="{62BB9691-3585-4D8F-AE08-FC13246B117F}" dt="2023-06-16T14:03:40.068" v="2038" actId="1076"/>
          <ac:spMkLst>
            <pc:docMk/>
            <pc:sldMk cId="2515281935" sldId="288"/>
            <ac:spMk id="20" creationId="{1DD852A5-D5B9-B5F0-CC0A-9D0B505719C9}"/>
          </ac:spMkLst>
        </pc:spChg>
        <pc:picChg chg="mod">
          <ac:chgData name="Alexandre Martins de Souza" userId="94c56585407493ab" providerId="LiveId" clId="{62BB9691-3585-4D8F-AE08-FC13246B117F}" dt="2023-06-16T14:03:27.796" v="2035" actId="1076"/>
          <ac:picMkLst>
            <pc:docMk/>
            <pc:sldMk cId="2515281935" sldId="288"/>
            <ac:picMk id="4" creationId="{E5B73DCA-2707-81AC-3D1A-116554C95B02}"/>
          </ac:picMkLst>
        </pc:picChg>
        <pc:picChg chg="mod">
          <ac:chgData name="Alexandre Martins de Souza" userId="94c56585407493ab" providerId="LiveId" clId="{62BB9691-3585-4D8F-AE08-FC13246B117F}" dt="2023-06-16T14:03:34.020" v="2036" actId="1076"/>
          <ac:picMkLst>
            <pc:docMk/>
            <pc:sldMk cId="2515281935" sldId="288"/>
            <ac:picMk id="12" creationId="{1F13C1CB-4DC8-E282-47E2-AE7B7B9CA7A7}"/>
          </ac:picMkLst>
        </pc:picChg>
        <pc:picChg chg="mod">
          <ac:chgData name="Alexandre Martins de Souza" userId="94c56585407493ab" providerId="LiveId" clId="{62BB9691-3585-4D8F-AE08-FC13246B117F}" dt="2023-06-16T14:03:36.611" v="2037" actId="1076"/>
          <ac:picMkLst>
            <pc:docMk/>
            <pc:sldMk cId="2515281935" sldId="288"/>
            <ac:picMk id="18" creationId="{536F5886-F942-760C-F857-CE8BB806DE14}"/>
          </ac:picMkLst>
        </pc:picChg>
      </pc:sldChg>
      <pc:sldChg chg="del">
        <pc:chgData name="Alexandre Martins de Souza" userId="94c56585407493ab" providerId="LiveId" clId="{62BB9691-3585-4D8F-AE08-FC13246B117F}" dt="2023-06-16T14:10:37.813" v="2195" actId="47"/>
        <pc:sldMkLst>
          <pc:docMk/>
          <pc:sldMk cId="987600739" sldId="289"/>
        </pc:sldMkLst>
      </pc:sldChg>
      <pc:sldChg chg="addSp modSp mod">
        <pc:chgData name="Alexandre Martins de Souza" userId="94c56585407493ab" providerId="LiveId" clId="{62BB9691-3585-4D8F-AE08-FC13246B117F}" dt="2023-06-16T14:10:33.184" v="2194" actId="1076"/>
        <pc:sldMkLst>
          <pc:docMk/>
          <pc:sldMk cId="1422058512" sldId="290"/>
        </pc:sldMkLst>
        <pc:spChg chg="mod">
          <ac:chgData name="Alexandre Martins de Souza" userId="94c56585407493ab" providerId="LiveId" clId="{62BB9691-3585-4D8F-AE08-FC13246B117F}" dt="2023-06-16T14:10:10.226" v="2185" actId="1076"/>
          <ac:spMkLst>
            <pc:docMk/>
            <pc:sldMk cId="1422058512" sldId="290"/>
            <ac:spMk id="5" creationId="{9C2065A8-D49D-9CC5-C794-A235CB2B8FAE}"/>
          </ac:spMkLst>
        </pc:spChg>
        <pc:spChg chg="add mod">
          <ac:chgData name="Alexandre Martins de Souza" userId="94c56585407493ab" providerId="LiveId" clId="{62BB9691-3585-4D8F-AE08-FC13246B117F}" dt="2023-06-16T14:10:25.015" v="2191" actId="1076"/>
          <ac:spMkLst>
            <pc:docMk/>
            <pc:sldMk cId="1422058512" sldId="290"/>
            <ac:spMk id="6" creationId="{F70EF591-1884-1A8B-A644-5FD085B18088}"/>
          </ac:spMkLst>
        </pc:spChg>
        <pc:spChg chg="add mod">
          <ac:chgData name="Alexandre Martins de Souza" userId="94c56585407493ab" providerId="LiveId" clId="{62BB9691-3585-4D8F-AE08-FC13246B117F}" dt="2023-06-16T14:10:33.184" v="2194" actId="1076"/>
          <ac:spMkLst>
            <pc:docMk/>
            <pc:sldMk cId="1422058512" sldId="290"/>
            <ac:spMk id="7" creationId="{BD215B6C-7608-CB05-AF4D-E823B6271FFE}"/>
          </ac:spMkLst>
        </pc:spChg>
        <pc:spChg chg="mod">
          <ac:chgData name="Alexandre Martins de Souza" userId="94c56585407493ab" providerId="LiveId" clId="{62BB9691-3585-4D8F-AE08-FC13246B117F}" dt="2023-06-16T14:08:14.438" v="2156"/>
          <ac:spMkLst>
            <pc:docMk/>
            <pc:sldMk cId="1422058512" sldId="290"/>
            <ac:spMk id="14" creationId="{4E29B8BA-5506-924A-0588-E00CE2149F2C}"/>
          </ac:spMkLst>
        </pc:spChg>
        <pc:picChg chg="mod">
          <ac:chgData name="Alexandre Martins de Souza" userId="94c56585407493ab" providerId="LiveId" clId="{62BB9691-3585-4D8F-AE08-FC13246B117F}" dt="2023-06-16T14:10:02.586" v="2182" actId="1076"/>
          <ac:picMkLst>
            <pc:docMk/>
            <pc:sldMk cId="1422058512" sldId="290"/>
            <ac:picMk id="2" creationId="{842D5F09-BD8C-A35D-CCAB-AECC69FC1726}"/>
          </ac:picMkLst>
        </pc:picChg>
        <pc:picChg chg="add mod">
          <ac:chgData name="Alexandre Martins de Souza" userId="94c56585407493ab" providerId="LiveId" clId="{62BB9691-3585-4D8F-AE08-FC13246B117F}" dt="2023-06-16T14:10:28.896" v="2192" actId="1076"/>
          <ac:picMkLst>
            <pc:docMk/>
            <pc:sldMk cId="1422058512" sldId="290"/>
            <ac:picMk id="3" creationId="{2096E04E-0AD0-E1E1-6B1E-891BCEB103AB}"/>
          </ac:picMkLst>
        </pc:picChg>
        <pc:picChg chg="add mod">
          <ac:chgData name="Alexandre Martins de Souza" userId="94c56585407493ab" providerId="LiveId" clId="{62BB9691-3585-4D8F-AE08-FC13246B117F}" dt="2023-06-16T14:10:30.826" v="2193" actId="1076"/>
          <ac:picMkLst>
            <pc:docMk/>
            <pc:sldMk cId="1422058512" sldId="290"/>
            <ac:picMk id="4" creationId="{85281E7B-65F8-315F-7960-9991DBDC41B5}"/>
          </ac:picMkLst>
        </pc:picChg>
      </pc:sldChg>
      <pc:sldChg chg="del">
        <pc:chgData name="Alexandre Martins de Souza" userId="94c56585407493ab" providerId="LiveId" clId="{62BB9691-3585-4D8F-AE08-FC13246B117F}" dt="2023-06-14T20:08:02.775" v="22" actId="47"/>
        <pc:sldMkLst>
          <pc:docMk/>
          <pc:sldMk cId="95456800" sldId="292"/>
        </pc:sldMkLst>
      </pc:sldChg>
      <pc:sldChg chg="addSp delSp modSp mod">
        <pc:chgData name="Alexandre Martins de Souza" userId="94c56585407493ab" providerId="LiveId" clId="{62BB9691-3585-4D8F-AE08-FC13246B117F}" dt="2023-06-16T15:47:49.062" v="3314" actId="1076"/>
        <pc:sldMkLst>
          <pc:docMk/>
          <pc:sldMk cId="383476990" sldId="293"/>
        </pc:sldMkLst>
        <pc:spChg chg="add del mod">
          <ac:chgData name="Alexandre Martins de Souza" userId="94c56585407493ab" providerId="LiveId" clId="{62BB9691-3585-4D8F-AE08-FC13246B117F}" dt="2023-06-16T15:43:51.442" v="3211" actId="478"/>
          <ac:spMkLst>
            <pc:docMk/>
            <pc:sldMk cId="383476990" sldId="293"/>
            <ac:spMk id="2" creationId="{B84D7B6B-F6CE-6F6B-4232-2B33A11F4A4D}"/>
          </ac:spMkLst>
        </pc:spChg>
        <pc:spChg chg="add mod">
          <ac:chgData name="Alexandre Martins de Souza" userId="94c56585407493ab" providerId="LiveId" clId="{62BB9691-3585-4D8F-AE08-FC13246B117F}" dt="2023-06-16T15:45:19.116" v="3273" actId="1076"/>
          <ac:spMkLst>
            <pc:docMk/>
            <pc:sldMk cId="383476990" sldId="293"/>
            <ac:spMk id="3" creationId="{AB6696A2-73D4-845F-225D-75174F4328A6}"/>
          </ac:spMkLst>
        </pc:spChg>
        <pc:spChg chg="mod">
          <ac:chgData name="Alexandre Martins de Souza" userId="94c56585407493ab" providerId="LiveId" clId="{62BB9691-3585-4D8F-AE08-FC13246B117F}" dt="2023-06-16T15:43:47.169" v="3210" actId="1076"/>
          <ac:spMkLst>
            <pc:docMk/>
            <pc:sldMk cId="383476990" sldId="293"/>
            <ac:spMk id="14" creationId="{4E29B8BA-5506-924A-0588-E00CE2149F2C}"/>
          </ac:spMkLst>
        </pc:spChg>
        <pc:spChg chg="mod">
          <ac:chgData name="Alexandre Martins de Souza" userId="94c56585407493ab" providerId="LiveId" clId="{62BB9691-3585-4D8F-AE08-FC13246B117F}" dt="2023-06-16T15:47:49.062" v="3314" actId="1076"/>
          <ac:spMkLst>
            <pc:docMk/>
            <pc:sldMk cId="383476990" sldId="293"/>
            <ac:spMk id="17" creationId="{CB199E67-B25A-69A6-CA6B-A3A3596D7645}"/>
          </ac:spMkLst>
        </pc:spChg>
        <pc:spChg chg="mod">
          <ac:chgData name="Alexandre Martins de Souza" userId="94c56585407493ab" providerId="LiveId" clId="{62BB9691-3585-4D8F-AE08-FC13246B117F}" dt="2023-06-16T15:47:47.182" v="3313" actId="1076"/>
          <ac:spMkLst>
            <pc:docMk/>
            <pc:sldMk cId="383476990" sldId="293"/>
            <ac:spMk id="19" creationId="{011004D7-F13E-C577-5C55-BB2E34664C47}"/>
          </ac:spMkLst>
        </pc:spChg>
        <pc:spChg chg="mod">
          <ac:chgData name="Alexandre Martins de Souza" userId="94c56585407493ab" providerId="LiveId" clId="{62BB9691-3585-4D8F-AE08-FC13246B117F}" dt="2023-06-16T15:47:47.182" v="3313" actId="1076"/>
          <ac:spMkLst>
            <pc:docMk/>
            <pc:sldMk cId="383476990" sldId="293"/>
            <ac:spMk id="24" creationId="{2FB18565-4E3B-3481-F2D1-2F3F6B1CAF62}"/>
          </ac:spMkLst>
        </pc:spChg>
        <pc:spChg chg="mod">
          <ac:chgData name="Alexandre Martins de Souza" userId="94c56585407493ab" providerId="LiveId" clId="{62BB9691-3585-4D8F-AE08-FC13246B117F}" dt="2023-06-16T15:47:47.182" v="3313" actId="1076"/>
          <ac:spMkLst>
            <pc:docMk/>
            <pc:sldMk cId="383476990" sldId="293"/>
            <ac:spMk id="28" creationId="{61D60694-35B4-F891-BB76-1B89E6DCA1F8}"/>
          </ac:spMkLst>
        </pc:spChg>
        <pc:spChg chg="mod">
          <ac:chgData name="Alexandre Martins de Souza" userId="94c56585407493ab" providerId="LiveId" clId="{62BB9691-3585-4D8F-AE08-FC13246B117F}" dt="2023-06-16T15:47:47.182" v="3313" actId="1076"/>
          <ac:spMkLst>
            <pc:docMk/>
            <pc:sldMk cId="383476990" sldId="293"/>
            <ac:spMk id="36" creationId="{ED675428-C87B-397F-51B5-7C948DB29A00}"/>
          </ac:spMkLst>
        </pc:spChg>
        <pc:spChg chg="mod">
          <ac:chgData name="Alexandre Martins de Souza" userId="94c56585407493ab" providerId="LiveId" clId="{62BB9691-3585-4D8F-AE08-FC13246B117F}" dt="2023-06-16T15:47:47.182" v="3313" actId="1076"/>
          <ac:spMkLst>
            <pc:docMk/>
            <pc:sldMk cId="383476990" sldId="293"/>
            <ac:spMk id="38" creationId="{82EC2C2B-5234-37EB-9419-45953104BE5D}"/>
          </ac:spMkLst>
        </pc:spChg>
        <pc:spChg chg="mod">
          <ac:chgData name="Alexandre Martins de Souza" userId="94c56585407493ab" providerId="LiveId" clId="{62BB9691-3585-4D8F-AE08-FC13246B117F}" dt="2023-06-16T15:47:47.182" v="3313" actId="1076"/>
          <ac:spMkLst>
            <pc:docMk/>
            <pc:sldMk cId="383476990" sldId="293"/>
            <ac:spMk id="40" creationId="{66A96CBA-8AD2-0CEB-D3F6-36CA878DB47F}"/>
          </ac:spMkLst>
        </pc:spChg>
        <pc:spChg chg="mod">
          <ac:chgData name="Alexandre Martins de Souza" userId="94c56585407493ab" providerId="LiveId" clId="{62BB9691-3585-4D8F-AE08-FC13246B117F}" dt="2023-06-16T15:47:47.182" v="3313" actId="1076"/>
          <ac:spMkLst>
            <pc:docMk/>
            <pc:sldMk cId="383476990" sldId="293"/>
            <ac:spMk id="42" creationId="{39072F64-90CA-1504-3CB1-92C09EE85B10}"/>
          </ac:spMkLst>
        </pc:spChg>
        <pc:spChg chg="mod">
          <ac:chgData name="Alexandre Martins de Souza" userId="94c56585407493ab" providerId="LiveId" clId="{62BB9691-3585-4D8F-AE08-FC13246B117F}" dt="2023-06-16T15:47:47.182" v="3313" actId="1076"/>
          <ac:spMkLst>
            <pc:docMk/>
            <pc:sldMk cId="383476990" sldId="293"/>
            <ac:spMk id="55" creationId="{09F2B82F-BB20-BCD5-8C59-64BC659F17BA}"/>
          </ac:spMkLst>
        </pc:spChg>
      </pc:sldChg>
      <pc:sldChg chg="modSp mod">
        <pc:chgData name="Alexandre Martins de Souza" userId="94c56585407493ab" providerId="LiveId" clId="{62BB9691-3585-4D8F-AE08-FC13246B117F}" dt="2023-06-16T15:38:00.901" v="2884" actId="1076"/>
        <pc:sldMkLst>
          <pc:docMk/>
          <pc:sldMk cId="1784904363" sldId="298"/>
        </pc:sldMkLst>
        <pc:spChg chg="mod">
          <ac:chgData name="Alexandre Martins de Souza" userId="94c56585407493ab" providerId="LiveId" clId="{62BB9691-3585-4D8F-AE08-FC13246B117F}" dt="2023-06-16T15:38:00.901" v="2884" actId="1076"/>
          <ac:spMkLst>
            <pc:docMk/>
            <pc:sldMk cId="1784904363" sldId="298"/>
            <ac:spMk id="6" creationId="{9777CC15-3FDD-C1F8-E48C-E74594CADC52}"/>
          </ac:spMkLst>
        </pc:spChg>
      </pc:sldChg>
      <pc:sldChg chg="addSp delSp modSp mod">
        <pc:chgData name="Alexandre Martins de Souza" userId="94c56585407493ab" providerId="LiveId" clId="{62BB9691-3585-4D8F-AE08-FC13246B117F}" dt="2023-06-16T15:57:30.306" v="3589" actId="1076"/>
        <pc:sldMkLst>
          <pc:docMk/>
          <pc:sldMk cId="3218302092" sldId="303"/>
        </pc:sldMkLst>
        <pc:spChg chg="mod">
          <ac:chgData name="Alexandre Martins de Souza" userId="94c56585407493ab" providerId="LiveId" clId="{62BB9691-3585-4D8F-AE08-FC13246B117F}" dt="2023-06-16T15:57:25.660" v="3588" actId="1076"/>
          <ac:spMkLst>
            <pc:docMk/>
            <pc:sldMk cId="3218302092" sldId="303"/>
            <ac:spMk id="2" creationId="{46FA0CCB-8AE7-418C-2CB9-8A908AB1C906}"/>
          </ac:spMkLst>
        </pc:spChg>
        <pc:spChg chg="add mod">
          <ac:chgData name="Alexandre Martins de Souza" userId="94c56585407493ab" providerId="LiveId" clId="{62BB9691-3585-4D8F-AE08-FC13246B117F}" dt="2023-06-16T15:57:09.363" v="3585" actId="1076"/>
          <ac:spMkLst>
            <pc:docMk/>
            <pc:sldMk cId="3218302092" sldId="303"/>
            <ac:spMk id="3" creationId="{0E0A1E61-98E0-7301-C522-DBFBA926E71D}"/>
          </ac:spMkLst>
        </pc:spChg>
        <pc:spChg chg="del">
          <ac:chgData name="Alexandre Martins de Souza" userId="94c56585407493ab" providerId="LiveId" clId="{62BB9691-3585-4D8F-AE08-FC13246B117F}" dt="2023-06-14T20:09:58.037" v="49" actId="478"/>
          <ac:spMkLst>
            <pc:docMk/>
            <pc:sldMk cId="3218302092" sldId="303"/>
            <ac:spMk id="3" creationId="{93737BFD-3FF0-2F14-D84C-0C15FFEF0297}"/>
          </ac:spMkLst>
        </pc:spChg>
        <pc:spChg chg="add mod">
          <ac:chgData name="Alexandre Martins de Souza" userId="94c56585407493ab" providerId="LiveId" clId="{62BB9691-3585-4D8F-AE08-FC13246B117F}" dt="2023-06-16T15:57:30.306" v="3589" actId="1076"/>
          <ac:spMkLst>
            <pc:docMk/>
            <pc:sldMk cId="3218302092" sldId="303"/>
            <ac:spMk id="5" creationId="{849A6441-3306-558F-CB1E-5D2CEB1B954B}"/>
          </ac:spMkLst>
        </pc:spChg>
        <pc:spChg chg="del mod">
          <ac:chgData name="Alexandre Martins de Souza" userId="94c56585407493ab" providerId="LiveId" clId="{62BB9691-3585-4D8F-AE08-FC13246B117F}" dt="2023-06-14T20:09:58.037" v="49" actId="478"/>
          <ac:spMkLst>
            <pc:docMk/>
            <pc:sldMk cId="3218302092" sldId="303"/>
            <ac:spMk id="6" creationId="{C2417E68-C56B-FB34-C2E8-E36C702AF9E6}"/>
          </ac:spMkLst>
        </pc:spChg>
        <pc:spChg chg="del">
          <ac:chgData name="Alexandre Martins de Souza" userId="94c56585407493ab" providerId="LiveId" clId="{62BB9691-3585-4D8F-AE08-FC13246B117F}" dt="2023-06-14T20:09:58.037" v="49" actId="478"/>
          <ac:spMkLst>
            <pc:docMk/>
            <pc:sldMk cId="3218302092" sldId="303"/>
            <ac:spMk id="10" creationId="{519D8B74-D1A8-9AB1-3C01-62848D5A8162}"/>
          </ac:spMkLst>
        </pc:spChg>
        <pc:spChg chg="mod">
          <ac:chgData name="Alexandre Martins de Souza" userId="94c56585407493ab" providerId="LiveId" clId="{62BB9691-3585-4D8F-AE08-FC13246B117F}" dt="2023-06-16T15:57:30.306" v="3589" actId="1076"/>
          <ac:spMkLst>
            <pc:docMk/>
            <pc:sldMk cId="3218302092" sldId="303"/>
            <ac:spMk id="12" creationId="{146AA9CD-839F-D3FE-FE2B-B9803BC801B3}"/>
          </ac:spMkLst>
        </pc:spChg>
        <pc:spChg chg="del">
          <ac:chgData name="Alexandre Martins de Souza" userId="94c56585407493ab" providerId="LiveId" clId="{62BB9691-3585-4D8F-AE08-FC13246B117F}" dt="2023-06-16T15:56:40.931" v="3533" actId="478"/>
          <ac:spMkLst>
            <pc:docMk/>
            <pc:sldMk cId="3218302092" sldId="303"/>
            <ac:spMk id="14" creationId="{4E29B8BA-5506-924A-0588-E00CE2149F2C}"/>
          </ac:spMkLst>
        </pc:spChg>
        <pc:spChg chg="del">
          <ac:chgData name="Alexandre Martins de Souza" userId="94c56585407493ab" providerId="LiveId" clId="{62BB9691-3585-4D8F-AE08-FC13246B117F}" dt="2023-06-14T20:09:58.037" v="49" actId="478"/>
          <ac:spMkLst>
            <pc:docMk/>
            <pc:sldMk cId="3218302092" sldId="303"/>
            <ac:spMk id="17" creationId="{C387009A-364C-E5DD-C44A-641BD6A94D2C}"/>
          </ac:spMkLst>
        </pc:spChg>
        <pc:spChg chg="mod">
          <ac:chgData name="Alexandre Martins de Souza" userId="94c56585407493ab" providerId="LiveId" clId="{62BB9691-3585-4D8F-AE08-FC13246B117F}" dt="2023-06-16T15:57:30.306" v="3589" actId="1076"/>
          <ac:spMkLst>
            <pc:docMk/>
            <pc:sldMk cId="3218302092" sldId="303"/>
            <ac:spMk id="25" creationId="{667F3360-D5A2-868F-BBBB-90D575958483}"/>
          </ac:spMkLst>
        </pc:spChg>
        <pc:spChg chg="mod">
          <ac:chgData name="Alexandre Martins de Souza" userId="94c56585407493ab" providerId="LiveId" clId="{62BB9691-3585-4D8F-AE08-FC13246B117F}" dt="2023-06-16T15:57:30.306" v="3589" actId="1076"/>
          <ac:spMkLst>
            <pc:docMk/>
            <pc:sldMk cId="3218302092" sldId="303"/>
            <ac:spMk id="27" creationId="{99F3EA42-7224-A79F-BEB1-6AF94E84DD76}"/>
          </ac:spMkLst>
        </pc:spChg>
        <pc:spChg chg="del">
          <ac:chgData name="Alexandre Martins de Souza" userId="94c56585407493ab" providerId="LiveId" clId="{62BB9691-3585-4D8F-AE08-FC13246B117F}" dt="2023-06-14T20:09:13.423" v="40" actId="478"/>
          <ac:spMkLst>
            <pc:docMk/>
            <pc:sldMk cId="3218302092" sldId="303"/>
            <ac:spMk id="33" creationId="{C46DEFAB-060A-1F68-2368-DEADB51C1749}"/>
          </ac:spMkLst>
        </pc:spChg>
        <pc:spChg chg="del">
          <ac:chgData name="Alexandre Martins de Souza" userId="94c56585407493ab" providerId="LiveId" clId="{62BB9691-3585-4D8F-AE08-FC13246B117F}" dt="2023-06-14T20:09:10.333" v="39" actId="478"/>
          <ac:spMkLst>
            <pc:docMk/>
            <pc:sldMk cId="3218302092" sldId="303"/>
            <ac:spMk id="35" creationId="{7D087D67-C828-3FFB-929E-FCBB712621EE}"/>
          </ac:spMkLst>
        </pc:spChg>
        <pc:spChg chg="mod">
          <ac:chgData name="Alexandre Martins de Souza" userId="94c56585407493ab" providerId="LiveId" clId="{62BB9691-3585-4D8F-AE08-FC13246B117F}" dt="2023-06-16T15:57:30.306" v="3589" actId="1076"/>
          <ac:spMkLst>
            <pc:docMk/>
            <pc:sldMk cId="3218302092" sldId="303"/>
            <ac:spMk id="37" creationId="{1D6B11A2-480C-E5D2-8A75-D9EAC0754A99}"/>
          </ac:spMkLst>
        </pc:spChg>
        <pc:spChg chg="mod">
          <ac:chgData name="Alexandre Martins de Souza" userId="94c56585407493ab" providerId="LiveId" clId="{62BB9691-3585-4D8F-AE08-FC13246B117F}" dt="2023-06-16T15:57:30.306" v="3589" actId="1076"/>
          <ac:spMkLst>
            <pc:docMk/>
            <pc:sldMk cId="3218302092" sldId="303"/>
            <ac:spMk id="43" creationId="{2336E7E6-24D7-E29D-CCD0-8A0BBD919F8E}"/>
          </ac:spMkLst>
        </pc:spChg>
        <pc:spChg chg="mod">
          <ac:chgData name="Alexandre Martins de Souza" userId="94c56585407493ab" providerId="LiveId" clId="{62BB9691-3585-4D8F-AE08-FC13246B117F}" dt="2023-06-16T15:57:30.306" v="3589" actId="1076"/>
          <ac:spMkLst>
            <pc:docMk/>
            <pc:sldMk cId="3218302092" sldId="303"/>
            <ac:spMk id="44" creationId="{FB4F1579-8D58-0A3C-34C3-DEECEBCE91E9}"/>
          </ac:spMkLst>
        </pc:spChg>
        <pc:spChg chg="mod">
          <ac:chgData name="Alexandre Martins de Souza" userId="94c56585407493ab" providerId="LiveId" clId="{62BB9691-3585-4D8F-AE08-FC13246B117F}" dt="2023-06-16T15:57:30.306" v="3589" actId="1076"/>
          <ac:spMkLst>
            <pc:docMk/>
            <pc:sldMk cId="3218302092" sldId="303"/>
            <ac:spMk id="45" creationId="{8A49893B-D0C0-AD3F-194F-F8893C80A924}"/>
          </ac:spMkLst>
        </pc:spChg>
        <pc:spChg chg="mod">
          <ac:chgData name="Alexandre Martins de Souza" userId="94c56585407493ab" providerId="LiveId" clId="{62BB9691-3585-4D8F-AE08-FC13246B117F}" dt="2023-06-16T15:57:30.306" v="3589" actId="1076"/>
          <ac:spMkLst>
            <pc:docMk/>
            <pc:sldMk cId="3218302092" sldId="303"/>
            <ac:spMk id="46" creationId="{0AF236A6-2E25-EA75-5B97-FE1F5E40C896}"/>
          </ac:spMkLst>
        </pc:spChg>
        <pc:spChg chg="del mod">
          <ac:chgData name="Alexandre Martins de Souza" userId="94c56585407493ab" providerId="LiveId" clId="{62BB9691-3585-4D8F-AE08-FC13246B117F}" dt="2023-06-14T20:09:19.281" v="42" actId="478"/>
          <ac:spMkLst>
            <pc:docMk/>
            <pc:sldMk cId="3218302092" sldId="303"/>
            <ac:spMk id="53" creationId="{35DCF0DE-418E-C140-DEFF-169836D5E7AE}"/>
          </ac:spMkLst>
        </pc:spChg>
        <pc:grpChg chg="del">
          <ac:chgData name="Alexandre Martins de Souza" userId="94c56585407493ab" providerId="LiveId" clId="{62BB9691-3585-4D8F-AE08-FC13246B117F}" dt="2023-06-14T20:09:09.477" v="38" actId="478"/>
          <ac:grpSpMkLst>
            <pc:docMk/>
            <pc:sldMk cId="3218302092" sldId="303"/>
            <ac:grpSpMk id="20" creationId="{C955B5F5-20EE-D6CB-2CB4-0355096DE941}"/>
          </ac:grpSpMkLst>
        </pc:grpChg>
        <pc:grpChg chg="mod">
          <ac:chgData name="Alexandre Martins de Souza" userId="94c56585407493ab" providerId="LiveId" clId="{62BB9691-3585-4D8F-AE08-FC13246B117F}" dt="2023-06-16T15:57:30.306" v="3589" actId="1076"/>
          <ac:grpSpMkLst>
            <pc:docMk/>
            <pc:sldMk cId="3218302092" sldId="303"/>
            <ac:grpSpMk id="24" creationId="{05755751-63A9-8A9A-190F-62326776544E}"/>
          </ac:grpSpMkLst>
        </pc:grpChg>
        <pc:grpChg chg="mod">
          <ac:chgData name="Alexandre Martins de Souza" userId="94c56585407493ab" providerId="LiveId" clId="{62BB9691-3585-4D8F-AE08-FC13246B117F}" dt="2023-06-16T15:57:30.306" v="3589" actId="1076"/>
          <ac:grpSpMkLst>
            <pc:docMk/>
            <pc:sldMk cId="3218302092" sldId="303"/>
            <ac:grpSpMk id="26" creationId="{9E77C445-E659-28E5-9EF0-752A3FD676DE}"/>
          </ac:grpSpMkLst>
        </pc:grpChg>
        <pc:cxnChg chg="mod">
          <ac:chgData name="Alexandre Martins de Souza" userId="94c56585407493ab" providerId="LiveId" clId="{62BB9691-3585-4D8F-AE08-FC13246B117F}" dt="2023-06-16T15:57:30.306" v="3589" actId="1076"/>
          <ac:cxnSpMkLst>
            <pc:docMk/>
            <pc:sldMk cId="3218302092" sldId="303"/>
            <ac:cxnSpMk id="15" creationId="{52ABB25C-BF18-48D4-58AD-AF8D105B6E44}"/>
          </ac:cxnSpMkLst>
        </pc:cxnChg>
        <pc:cxnChg chg="mod">
          <ac:chgData name="Alexandre Martins de Souza" userId="94c56585407493ab" providerId="LiveId" clId="{62BB9691-3585-4D8F-AE08-FC13246B117F}" dt="2023-06-16T15:57:30.306" v="3589" actId="1076"/>
          <ac:cxnSpMkLst>
            <pc:docMk/>
            <pc:sldMk cId="3218302092" sldId="303"/>
            <ac:cxnSpMk id="16" creationId="{34F270A6-63F8-CFE7-57FA-44A80F37E9EA}"/>
          </ac:cxnSpMkLst>
        </pc:cxnChg>
        <pc:cxnChg chg="mod">
          <ac:chgData name="Alexandre Martins de Souza" userId="94c56585407493ab" providerId="LiveId" clId="{62BB9691-3585-4D8F-AE08-FC13246B117F}" dt="2023-06-16T15:57:30.306" v="3589" actId="1076"/>
          <ac:cxnSpMkLst>
            <pc:docMk/>
            <pc:sldMk cId="3218302092" sldId="303"/>
            <ac:cxnSpMk id="22" creationId="{BC73D4BC-A15E-E041-8706-4FA96C36B837}"/>
          </ac:cxnSpMkLst>
        </pc:cxnChg>
        <pc:cxnChg chg="mod">
          <ac:chgData name="Alexandre Martins de Souza" userId="94c56585407493ab" providerId="LiveId" clId="{62BB9691-3585-4D8F-AE08-FC13246B117F}" dt="2023-06-16T15:57:30.306" v="3589" actId="1076"/>
          <ac:cxnSpMkLst>
            <pc:docMk/>
            <pc:sldMk cId="3218302092" sldId="303"/>
            <ac:cxnSpMk id="29" creationId="{C591A17B-26AD-A341-5DCC-C15F5DF67C18}"/>
          </ac:cxnSpMkLst>
        </pc:cxnChg>
        <pc:cxnChg chg="mod">
          <ac:chgData name="Alexandre Martins de Souza" userId="94c56585407493ab" providerId="LiveId" clId="{62BB9691-3585-4D8F-AE08-FC13246B117F}" dt="2023-06-16T15:57:30.306" v="3589" actId="1076"/>
          <ac:cxnSpMkLst>
            <pc:docMk/>
            <pc:sldMk cId="3218302092" sldId="303"/>
            <ac:cxnSpMk id="30" creationId="{7BDB24EB-4BBA-F141-B092-6295B2AFD48D}"/>
          </ac:cxnSpMkLst>
        </pc:cxnChg>
      </pc:sldChg>
      <pc:sldChg chg="addSp delSp modSp mod">
        <pc:chgData name="Alexandre Martins de Souza" userId="94c56585407493ab" providerId="LiveId" clId="{62BB9691-3585-4D8F-AE08-FC13246B117F}" dt="2023-06-16T15:53:14.402" v="3532" actId="122"/>
        <pc:sldMkLst>
          <pc:docMk/>
          <pc:sldMk cId="3145999503" sldId="304"/>
        </pc:sldMkLst>
        <pc:spChg chg="mod">
          <ac:chgData name="Alexandre Martins de Souza" userId="94c56585407493ab" providerId="LiveId" clId="{62BB9691-3585-4D8F-AE08-FC13246B117F}" dt="2023-06-16T15:53:14.402" v="3532" actId="122"/>
          <ac:spMkLst>
            <pc:docMk/>
            <pc:sldMk cId="3145999503" sldId="304"/>
            <ac:spMk id="3" creationId="{416CDF96-10CA-346F-5418-745A12BA3FA9}"/>
          </ac:spMkLst>
        </pc:spChg>
        <pc:spChg chg="mod">
          <ac:chgData name="Alexandre Martins de Souza" userId="94c56585407493ab" providerId="LiveId" clId="{62BB9691-3585-4D8F-AE08-FC13246B117F}" dt="2023-06-16T15:53:01.399" v="3531" actId="122"/>
          <ac:spMkLst>
            <pc:docMk/>
            <pc:sldMk cId="3145999503" sldId="304"/>
            <ac:spMk id="5" creationId="{B16F0E7B-A5A4-D401-FA98-86B3D1B1B740}"/>
          </ac:spMkLst>
        </pc:spChg>
        <pc:spChg chg="add mod">
          <ac:chgData name="Alexandre Martins de Souza" userId="94c56585407493ab" providerId="LiveId" clId="{62BB9691-3585-4D8F-AE08-FC13246B117F}" dt="2023-06-16T15:50:03.361" v="3440" actId="1076"/>
          <ac:spMkLst>
            <pc:docMk/>
            <pc:sldMk cId="3145999503" sldId="304"/>
            <ac:spMk id="6" creationId="{A9858486-70A6-AEF4-E908-4D641BDA8B64}"/>
          </ac:spMkLst>
        </pc:spChg>
        <pc:spChg chg="mod">
          <ac:chgData name="Alexandre Martins de Souza" userId="94c56585407493ab" providerId="LiveId" clId="{62BB9691-3585-4D8F-AE08-FC13246B117F}" dt="2023-06-16T15:52:47.145" v="3530" actId="122"/>
          <ac:spMkLst>
            <pc:docMk/>
            <pc:sldMk cId="3145999503" sldId="304"/>
            <ac:spMk id="7" creationId="{37204669-C840-F921-BDD0-D9287F1BAD40}"/>
          </ac:spMkLst>
        </pc:spChg>
        <pc:spChg chg="mod">
          <ac:chgData name="Alexandre Martins de Souza" userId="94c56585407493ab" providerId="LiveId" clId="{62BB9691-3585-4D8F-AE08-FC13246B117F}" dt="2023-06-16T15:50:11.579" v="3441" actId="1076"/>
          <ac:spMkLst>
            <pc:docMk/>
            <pc:sldMk cId="3145999503" sldId="304"/>
            <ac:spMk id="12" creationId="{F2563A8F-62F0-E403-7362-6EF4B3D41B01}"/>
          </ac:spMkLst>
        </pc:spChg>
        <pc:spChg chg="mod">
          <ac:chgData name="Alexandre Martins de Souza" userId="94c56585407493ab" providerId="LiveId" clId="{62BB9691-3585-4D8F-AE08-FC13246B117F}" dt="2023-06-16T15:50:11.579" v="3441" actId="1076"/>
          <ac:spMkLst>
            <pc:docMk/>
            <pc:sldMk cId="3145999503" sldId="304"/>
            <ac:spMk id="13" creationId="{4866EC96-5ADC-C3A3-FFAE-800F08385E30}"/>
          </ac:spMkLst>
        </pc:spChg>
        <pc:spChg chg="mod">
          <ac:chgData name="Alexandre Martins de Souza" userId="94c56585407493ab" providerId="LiveId" clId="{62BB9691-3585-4D8F-AE08-FC13246B117F}" dt="2023-06-16T15:48:20.355" v="3319" actId="14100"/>
          <ac:spMkLst>
            <pc:docMk/>
            <pc:sldMk cId="3145999503" sldId="304"/>
            <ac:spMk id="14" creationId="{4E29B8BA-5506-924A-0588-E00CE2149F2C}"/>
          </ac:spMkLst>
        </pc:spChg>
        <pc:spChg chg="mod">
          <ac:chgData name="Alexandre Martins de Souza" userId="94c56585407493ab" providerId="LiveId" clId="{62BB9691-3585-4D8F-AE08-FC13246B117F}" dt="2023-06-16T15:50:11.579" v="3441" actId="1076"/>
          <ac:spMkLst>
            <pc:docMk/>
            <pc:sldMk cId="3145999503" sldId="304"/>
            <ac:spMk id="15" creationId="{6C51D223-6A4F-DC8F-25D7-701296747828}"/>
          </ac:spMkLst>
        </pc:spChg>
        <pc:spChg chg="mod">
          <ac:chgData name="Alexandre Martins de Souza" userId="94c56585407493ab" providerId="LiveId" clId="{62BB9691-3585-4D8F-AE08-FC13246B117F}" dt="2023-06-16T15:50:11.579" v="3441" actId="1076"/>
          <ac:spMkLst>
            <pc:docMk/>
            <pc:sldMk cId="3145999503" sldId="304"/>
            <ac:spMk id="16" creationId="{E946C73D-3FB0-526C-3B8D-157FB4ED8EA0}"/>
          </ac:spMkLst>
        </pc:spChg>
        <pc:spChg chg="mod">
          <ac:chgData name="Alexandre Martins de Souza" userId="94c56585407493ab" providerId="LiveId" clId="{62BB9691-3585-4D8F-AE08-FC13246B117F}" dt="2023-06-16T15:50:11.579" v="3441" actId="1076"/>
          <ac:spMkLst>
            <pc:docMk/>
            <pc:sldMk cId="3145999503" sldId="304"/>
            <ac:spMk id="17" creationId="{3BB69DE3-C574-3610-7510-9DBDACF9F3A8}"/>
          </ac:spMkLst>
        </pc:spChg>
        <pc:spChg chg="mod">
          <ac:chgData name="Alexandre Martins de Souza" userId="94c56585407493ab" providerId="LiveId" clId="{62BB9691-3585-4D8F-AE08-FC13246B117F}" dt="2023-06-16T15:50:11.579" v="3441" actId="1076"/>
          <ac:spMkLst>
            <pc:docMk/>
            <pc:sldMk cId="3145999503" sldId="304"/>
            <ac:spMk id="18" creationId="{DCC02E13-1B40-FED1-6AD2-C13C23EA2F16}"/>
          </ac:spMkLst>
        </pc:spChg>
        <pc:spChg chg="mod">
          <ac:chgData name="Alexandre Martins de Souza" userId="94c56585407493ab" providerId="LiveId" clId="{62BB9691-3585-4D8F-AE08-FC13246B117F}" dt="2023-06-16T15:50:11.579" v="3441" actId="1076"/>
          <ac:spMkLst>
            <pc:docMk/>
            <pc:sldMk cId="3145999503" sldId="304"/>
            <ac:spMk id="19" creationId="{266335B4-508F-67B6-1FFD-54A1EFF16776}"/>
          </ac:spMkLst>
        </pc:spChg>
        <pc:spChg chg="mod">
          <ac:chgData name="Alexandre Martins de Souza" userId="94c56585407493ab" providerId="LiveId" clId="{62BB9691-3585-4D8F-AE08-FC13246B117F}" dt="2023-06-16T15:50:11.579" v="3441" actId="1076"/>
          <ac:spMkLst>
            <pc:docMk/>
            <pc:sldMk cId="3145999503" sldId="304"/>
            <ac:spMk id="20" creationId="{C7208128-ED7F-C840-2154-7D12227D28F3}"/>
          </ac:spMkLst>
        </pc:spChg>
        <pc:spChg chg="mod">
          <ac:chgData name="Alexandre Martins de Souza" userId="94c56585407493ab" providerId="LiveId" clId="{62BB9691-3585-4D8F-AE08-FC13246B117F}" dt="2023-06-16T15:50:11.579" v="3441" actId="1076"/>
          <ac:spMkLst>
            <pc:docMk/>
            <pc:sldMk cId="3145999503" sldId="304"/>
            <ac:spMk id="22" creationId="{71C9D195-5FAD-C629-1E87-11C694B3CB92}"/>
          </ac:spMkLst>
        </pc:spChg>
        <pc:spChg chg="mod">
          <ac:chgData name="Alexandre Martins de Souza" userId="94c56585407493ab" providerId="LiveId" clId="{62BB9691-3585-4D8F-AE08-FC13246B117F}" dt="2023-06-16T15:50:11.579" v="3441" actId="1076"/>
          <ac:spMkLst>
            <pc:docMk/>
            <pc:sldMk cId="3145999503" sldId="304"/>
            <ac:spMk id="23" creationId="{356DC255-5800-62E5-9DB8-E5E15756CB83}"/>
          </ac:spMkLst>
        </pc:spChg>
        <pc:spChg chg="mod">
          <ac:chgData name="Alexandre Martins de Souza" userId="94c56585407493ab" providerId="LiveId" clId="{62BB9691-3585-4D8F-AE08-FC13246B117F}" dt="2023-06-16T15:50:25.278" v="3446" actId="14100"/>
          <ac:spMkLst>
            <pc:docMk/>
            <pc:sldMk cId="3145999503" sldId="304"/>
            <ac:spMk id="98" creationId="{12CDDAD8-17E8-E576-91DB-C6B31F146C72}"/>
          </ac:spMkLst>
        </pc:spChg>
        <pc:spChg chg="mod">
          <ac:chgData name="Alexandre Martins de Souza" userId="94c56585407493ab" providerId="LiveId" clId="{62BB9691-3585-4D8F-AE08-FC13246B117F}" dt="2023-06-16T15:51:42.291" v="3524" actId="20577"/>
          <ac:spMkLst>
            <pc:docMk/>
            <pc:sldMk cId="3145999503" sldId="304"/>
            <ac:spMk id="99" creationId="{7E33C3D5-90F7-C72C-C9EB-1D5519B39E41}"/>
          </ac:spMkLst>
        </pc:spChg>
        <pc:spChg chg="mod">
          <ac:chgData name="Alexandre Martins de Souza" userId="94c56585407493ab" providerId="LiveId" clId="{62BB9691-3585-4D8F-AE08-FC13246B117F}" dt="2023-06-16T15:51:40.980" v="3523" actId="20577"/>
          <ac:spMkLst>
            <pc:docMk/>
            <pc:sldMk cId="3145999503" sldId="304"/>
            <ac:spMk id="100" creationId="{72236E29-2E4F-695D-A0D5-DFA59392DFC1}"/>
          </ac:spMkLst>
        </pc:spChg>
        <pc:spChg chg="mod">
          <ac:chgData name="Alexandre Martins de Souza" userId="94c56585407493ab" providerId="LiveId" clId="{62BB9691-3585-4D8F-AE08-FC13246B117F}" dt="2023-06-16T15:51:25.579" v="3522" actId="1076"/>
          <ac:spMkLst>
            <pc:docMk/>
            <pc:sldMk cId="3145999503" sldId="304"/>
            <ac:spMk id="106" creationId="{2B4D4537-DA4D-0604-096D-812B90AC2D47}"/>
          </ac:spMkLst>
        </pc:spChg>
        <pc:spChg chg="mod">
          <ac:chgData name="Alexandre Martins de Souza" userId="94c56585407493ab" providerId="LiveId" clId="{62BB9691-3585-4D8F-AE08-FC13246B117F}" dt="2023-06-16T15:51:15.411" v="3517" actId="1076"/>
          <ac:spMkLst>
            <pc:docMk/>
            <pc:sldMk cId="3145999503" sldId="304"/>
            <ac:spMk id="107" creationId="{B8EB86FA-CB3A-F2AD-C306-3F1D0327BDE8}"/>
          </ac:spMkLst>
        </pc:spChg>
        <pc:grpChg chg="add mod">
          <ac:chgData name="Alexandre Martins de Souza" userId="94c56585407493ab" providerId="LiveId" clId="{62BB9691-3585-4D8F-AE08-FC13246B117F}" dt="2023-06-16T15:50:11.579" v="3441" actId="1076"/>
          <ac:grpSpMkLst>
            <pc:docMk/>
            <pc:sldMk cId="3145999503" sldId="304"/>
            <ac:grpSpMk id="2" creationId="{EB4A3D6D-15F9-0D45-E633-3DB96569FB10}"/>
          </ac:grpSpMkLst>
        </pc:grpChg>
        <pc:picChg chg="add del mod">
          <ac:chgData name="Alexandre Martins de Souza" userId="94c56585407493ab" providerId="LiveId" clId="{62BB9691-3585-4D8F-AE08-FC13246B117F}" dt="2023-06-16T13:17:49.674" v="1434" actId="478"/>
          <ac:picMkLst>
            <pc:docMk/>
            <pc:sldMk cId="3145999503" sldId="304"/>
            <ac:picMk id="4" creationId="{02E588BA-B2EC-340A-7326-C55A04A430CB}"/>
          </ac:picMkLst>
        </pc:picChg>
        <pc:picChg chg="add del mod modCrop">
          <ac:chgData name="Alexandre Martins de Souza" userId="94c56585407493ab" providerId="LiveId" clId="{62BB9691-3585-4D8F-AE08-FC13246B117F}" dt="2023-06-13T19:11:45.497" v="20" actId="478"/>
          <ac:picMkLst>
            <pc:docMk/>
            <pc:sldMk cId="3145999503" sldId="304"/>
            <ac:picMk id="6" creationId="{A1EF10A8-22A3-4674-70C2-34D479A79266}"/>
          </ac:picMkLst>
        </pc:picChg>
        <pc:picChg chg="add del mod">
          <ac:chgData name="Alexandre Martins de Souza" userId="94c56585407493ab" providerId="LiveId" clId="{62BB9691-3585-4D8F-AE08-FC13246B117F}" dt="2023-06-16T15:50:11.579" v="3441" actId="1076"/>
          <ac:picMkLst>
            <pc:docMk/>
            <pc:sldMk cId="3145999503" sldId="304"/>
            <ac:picMk id="11" creationId="{AB9DC8D6-BE07-12A1-BE50-A2AEDF682CF4}"/>
          </ac:picMkLst>
        </pc:picChg>
        <pc:picChg chg="mod">
          <ac:chgData name="Alexandre Martins de Souza" userId="94c56585407493ab" providerId="LiveId" clId="{62BB9691-3585-4D8F-AE08-FC13246B117F}" dt="2023-06-16T15:50:11.579" v="3441" actId="1076"/>
          <ac:picMkLst>
            <pc:docMk/>
            <pc:sldMk cId="3145999503" sldId="304"/>
            <ac:picMk id="2050" creationId="{1677067F-EC62-4805-C8BA-D07F77C55F7D}"/>
          </ac:picMkLst>
        </pc:pic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25" creationId="{4C2396BA-1517-51EC-173F-B5D289E45A69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27" creationId="{54497916-1088-A04B-1EA3-AC37E7DDF13B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30" creationId="{D271A08A-C2AD-76FE-BF86-FEFCEAA7BD6D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33" creationId="{14C917E1-9E50-7025-0A4A-AFA137EBCD41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37" creationId="{0893D5A7-9CC0-11A7-A8BE-A461E4E39AEF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40" creationId="{23D884F1-1287-E613-5D65-E63A34192841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43" creationId="{4545157E-A33E-7CC0-7C61-31451F436202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45" creationId="{5FF7814A-9032-8083-D94C-AAFC6A1B0BC7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48" creationId="{91CB6112-DB8A-F0E3-D04E-EF90E9C46479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50" creationId="{FD2A098F-BBEB-847C-7ECD-04F43DB55018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52" creationId="{7008F085-F5AF-B387-AAF9-E2C22D3BD4FB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54" creationId="{9506D662-25E5-2586-9C19-EDC8D9289833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57" creationId="{E67781F3-A97B-AC22-0BE7-E067750C2CDC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60" creationId="{16340F55-D0DA-3269-262A-BA461A6EB42C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63" creationId="{AD1F5520-8587-FF2D-E3BF-0276372C6E86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65" creationId="{6CAE6C9D-4A04-8D62-6531-247FE8B0EA8D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66" creationId="{449EF0F7-4C65-982E-41D2-7C320D44AD03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77" creationId="{A7F622A3-3994-D07A-CC56-87393F7E2167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78" creationId="{15E1BA05-1133-D580-6A74-5D64E3654F9A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86" creationId="{C90BD522-74F8-3880-D139-442330E25B2F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87" creationId="{A7BB4BFE-BA90-636B-327D-7D84201F58FC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89" creationId="{F9B9AD1A-BA72-55B1-F166-1B4642F77837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90" creationId="{7A3919C4-D3E3-9398-0B24-1A73F899FD67}"/>
          </ac:cxnSpMkLst>
        </pc:cxnChg>
        <pc:cxnChg chg="mod">
          <ac:chgData name="Alexandre Martins de Souza" userId="94c56585407493ab" providerId="LiveId" clId="{62BB9691-3585-4D8F-AE08-FC13246B117F}" dt="2023-06-16T15:50:11.579" v="3441" actId="1076"/>
          <ac:cxnSpMkLst>
            <pc:docMk/>
            <pc:sldMk cId="3145999503" sldId="304"/>
            <ac:cxnSpMk id="92" creationId="{C1F7784F-3752-F319-597D-F875A2895E34}"/>
          </ac:cxnSpMkLst>
        </pc:cxnChg>
      </pc:sldChg>
      <pc:sldChg chg="addSp delSp modSp add mod ord">
        <pc:chgData name="Alexandre Martins de Souza" userId="94c56585407493ab" providerId="LiveId" clId="{62BB9691-3585-4D8F-AE08-FC13246B117F}" dt="2023-06-16T15:16:22.614" v="2593" actId="1076"/>
        <pc:sldMkLst>
          <pc:docMk/>
          <pc:sldMk cId="3836595348" sldId="307"/>
        </pc:sldMkLst>
        <pc:spChg chg="add del mod">
          <ac:chgData name="Alexandre Martins de Souza" userId="94c56585407493ab" providerId="LiveId" clId="{62BB9691-3585-4D8F-AE08-FC13246B117F}" dt="2023-06-16T14:14:30.028" v="2267" actId="478"/>
          <ac:spMkLst>
            <pc:docMk/>
            <pc:sldMk cId="3836595348" sldId="307"/>
            <ac:spMk id="2" creationId="{DC3DF972-52BC-90BA-8E2A-FD996C770BBE}"/>
          </ac:spMkLst>
        </pc:spChg>
        <pc:spChg chg="del">
          <ac:chgData name="Alexandre Martins de Souza" userId="94c56585407493ab" providerId="LiveId" clId="{62BB9691-3585-4D8F-AE08-FC13246B117F}" dt="2023-06-14T20:08:43.157" v="24" actId="478"/>
          <ac:spMkLst>
            <pc:docMk/>
            <pc:sldMk cId="3836595348" sldId="307"/>
            <ac:spMk id="3" creationId="{D68C219A-2CC0-D7F8-0F4B-E365D08F82F5}"/>
          </ac:spMkLst>
        </pc:spChg>
        <pc:spChg chg="add mod">
          <ac:chgData name="Alexandre Martins de Souza" userId="94c56585407493ab" providerId="LiveId" clId="{62BB9691-3585-4D8F-AE08-FC13246B117F}" dt="2023-06-16T15:12:33.001" v="2477" actId="20577"/>
          <ac:spMkLst>
            <pc:docMk/>
            <pc:sldMk cId="3836595348" sldId="307"/>
            <ac:spMk id="4" creationId="{779CBB1A-D2FD-D619-38A9-702FD26430B7}"/>
          </ac:spMkLst>
        </pc:spChg>
        <pc:spChg chg="del">
          <ac:chgData name="Alexandre Martins de Souza" userId="94c56585407493ab" providerId="LiveId" clId="{62BB9691-3585-4D8F-AE08-FC13246B117F}" dt="2023-06-14T20:08:43.157" v="24" actId="478"/>
          <ac:spMkLst>
            <pc:docMk/>
            <pc:sldMk cId="3836595348" sldId="307"/>
            <ac:spMk id="6" creationId="{4E1077AA-E311-3FF0-1B9E-8F874537B58A}"/>
          </ac:spMkLst>
        </pc:spChg>
        <pc:spChg chg="add mod">
          <ac:chgData name="Alexandre Martins de Souza" userId="94c56585407493ab" providerId="LiveId" clId="{62BB9691-3585-4D8F-AE08-FC13246B117F}" dt="2023-06-16T15:16:22.614" v="2593" actId="1076"/>
          <ac:spMkLst>
            <pc:docMk/>
            <pc:sldMk cId="3836595348" sldId="307"/>
            <ac:spMk id="6" creationId="{8775B11F-9967-5D43-E76E-FEFF0371E139}"/>
          </ac:spMkLst>
        </pc:spChg>
        <pc:spChg chg="add mod">
          <ac:chgData name="Alexandre Martins de Souza" userId="94c56585407493ab" providerId="LiveId" clId="{62BB9691-3585-4D8F-AE08-FC13246B117F}" dt="2023-06-16T15:12:22.185" v="2474" actId="1076"/>
          <ac:spMkLst>
            <pc:docMk/>
            <pc:sldMk cId="3836595348" sldId="307"/>
            <ac:spMk id="8" creationId="{EB8BC92C-CD18-645F-BB98-FD4E8D46DE41}"/>
          </ac:spMkLst>
        </pc:spChg>
        <pc:spChg chg="add mod">
          <ac:chgData name="Alexandre Martins de Souza" userId="94c56585407493ab" providerId="LiveId" clId="{62BB9691-3585-4D8F-AE08-FC13246B117F}" dt="2023-06-16T15:12:22.185" v="2474" actId="1076"/>
          <ac:spMkLst>
            <pc:docMk/>
            <pc:sldMk cId="3836595348" sldId="307"/>
            <ac:spMk id="10" creationId="{CBDB6DAC-42B6-4A73-C559-A3E9F1249B55}"/>
          </ac:spMkLst>
        </pc:spChg>
        <pc:spChg chg="del">
          <ac:chgData name="Alexandre Martins de Souza" userId="94c56585407493ab" providerId="LiveId" clId="{62BB9691-3585-4D8F-AE08-FC13246B117F}" dt="2023-06-14T20:08:43.157" v="24" actId="478"/>
          <ac:spMkLst>
            <pc:docMk/>
            <pc:sldMk cId="3836595348" sldId="307"/>
            <ac:spMk id="11" creationId="{21BC56A8-3DEC-4D1E-D28C-8EB1763E3451}"/>
          </ac:spMkLst>
        </pc:spChg>
        <pc:spChg chg="mod">
          <ac:chgData name="Alexandre Martins de Souza" userId="94c56585407493ab" providerId="LiveId" clId="{62BB9691-3585-4D8F-AE08-FC13246B117F}" dt="2023-06-16T14:14:26.338" v="2266" actId="20577"/>
          <ac:spMkLst>
            <pc:docMk/>
            <pc:sldMk cId="3836595348" sldId="307"/>
            <ac:spMk id="14" creationId="{4E29B8BA-5506-924A-0588-E00CE2149F2C}"/>
          </ac:spMkLst>
        </pc:spChg>
        <pc:spChg chg="add mod">
          <ac:chgData name="Alexandre Martins de Souza" userId="94c56585407493ab" providerId="LiveId" clId="{62BB9691-3585-4D8F-AE08-FC13246B117F}" dt="2023-06-16T15:12:22.185" v="2474" actId="1076"/>
          <ac:spMkLst>
            <pc:docMk/>
            <pc:sldMk cId="3836595348" sldId="307"/>
            <ac:spMk id="15" creationId="{AB8776E0-1E7F-5260-C53A-6EFDA40876B4}"/>
          </ac:spMkLst>
        </pc:spChg>
        <pc:spChg chg="del">
          <ac:chgData name="Alexandre Martins de Souza" userId="94c56585407493ab" providerId="LiveId" clId="{62BB9691-3585-4D8F-AE08-FC13246B117F}" dt="2023-06-14T20:08:43.157" v="24" actId="478"/>
          <ac:spMkLst>
            <pc:docMk/>
            <pc:sldMk cId="3836595348" sldId="307"/>
            <ac:spMk id="16" creationId="{2E4D7CA2-A0C7-E772-AAA3-342BFA3DABE8}"/>
          </ac:spMkLst>
        </pc:spChg>
        <pc:spChg chg="add mod">
          <ac:chgData name="Alexandre Martins de Souza" userId="94c56585407493ab" providerId="LiveId" clId="{62BB9691-3585-4D8F-AE08-FC13246B117F}" dt="2023-06-16T15:12:22.185" v="2474" actId="1076"/>
          <ac:spMkLst>
            <pc:docMk/>
            <pc:sldMk cId="3836595348" sldId="307"/>
            <ac:spMk id="17" creationId="{EB0DE5D6-C7AF-9A52-09CA-4EB61A4F54D2}"/>
          </ac:spMkLst>
        </pc:spChg>
        <pc:spChg chg="add del mod">
          <ac:chgData name="Alexandre Martins de Souza" userId="94c56585407493ab" providerId="LiveId" clId="{62BB9691-3585-4D8F-AE08-FC13246B117F}" dt="2023-06-16T14:24:11.442" v="2448" actId="478"/>
          <ac:spMkLst>
            <pc:docMk/>
            <pc:sldMk cId="3836595348" sldId="307"/>
            <ac:spMk id="20" creationId="{0E01786F-A646-C642-EE5A-1CC9C60EEBC3}"/>
          </ac:spMkLst>
        </pc:spChg>
        <pc:spChg chg="add del mod">
          <ac:chgData name="Alexandre Martins de Souza" userId="94c56585407493ab" providerId="LiveId" clId="{62BB9691-3585-4D8F-AE08-FC13246B117F}" dt="2023-06-14T21:21:15.069" v="1299" actId="478"/>
          <ac:spMkLst>
            <pc:docMk/>
            <pc:sldMk cId="3836595348" sldId="307"/>
            <ac:spMk id="21" creationId="{5FABA499-E7BD-CF40-642F-B4F4CF01656B}"/>
          </ac:spMkLst>
        </pc:spChg>
        <pc:picChg chg="del">
          <ac:chgData name="Alexandre Martins de Souza" userId="94c56585407493ab" providerId="LiveId" clId="{62BB9691-3585-4D8F-AE08-FC13246B117F}" dt="2023-06-14T20:08:44.004" v="25" actId="478"/>
          <ac:picMkLst>
            <pc:docMk/>
            <pc:sldMk cId="3836595348" sldId="307"/>
            <ac:picMk id="4" creationId="{9E6C6655-37ED-9834-E241-3F49088185A2}"/>
          </ac:picMkLst>
        </pc:picChg>
        <pc:picChg chg="add mod">
          <ac:chgData name="Alexandre Martins de Souza" userId="94c56585407493ab" providerId="LiveId" clId="{62BB9691-3585-4D8F-AE08-FC13246B117F}" dt="2023-06-16T15:12:22.185" v="2474" actId="1076"/>
          <ac:picMkLst>
            <pc:docMk/>
            <pc:sldMk cId="3836595348" sldId="307"/>
            <ac:picMk id="5" creationId="{6A5EE972-B33B-D5B3-14C2-7731F2E2D2B5}"/>
          </ac:picMkLst>
        </pc:picChg>
        <pc:picChg chg="del">
          <ac:chgData name="Alexandre Martins de Souza" userId="94c56585407493ab" providerId="LiveId" clId="{62BB9691-3585-4D8F-AE08-FC13246B117F}" dt="2023-06-14T20:08:43.157" v="24" actId="478"/>
          <ac:picMkLst>
            <pc:docMk/>
            <pc:sldMk cId="3836595348" sldId="307"/>
            <ac:picMk id="13" creationId="{1A7D2C6E-B847-298A-D6AC-B0FC694847BC}"/>
          </ac:picMkLst>
        </pc:picChg>
        <pc:picChg chg="del">
          <ac:chgData name="Alexandre Martins de Souza" userId="94c56585407493ab" providerId="LiveId" clId="{62BB9691-3585-4D8F-AE08-FC13246B117F}" dt="2023-06-14T20:08:43.157" v="24" actId="478"/>
          <ac:picMkLst>
            <pc:docMk/>
            <pc:sldMk cId="3836595348" sldId="307"/>
            <ac:picMk id="18" creationId="{6ADB084B-4A4E-9888-92F8-DB6CA1AA96B1}"/>
          </ac:picMkLst>
        </pc:picChg>
        <pc:picChg chg="del">
          <ac:chgData name="Alexandre Martins de Souza" userId="94c56585407493ab" providerId="LiveId" clId="{62BB9691-3585-4D8F-AE08-FC13246B117F}" dt="2023-06-14T20:08:43.157" v="24" actId="478"/>
          <ac:picMkLst>
            <pc:docMk/>
            <pc:sldMk cId="3836595348" sldId="307"/>
            <ac:picMk id="1026" creationId="{CEBCC717-494D-6BAF-82FA-9CDF3A262E08}"/>
          </ac:picMkLst>
        </pc:picChg>
      </pc:sldChg>
      <pc:sldChg chg="addSp delSp modSp add del mod ord">
        <pc:chgData name="Alexandre Martins de Souza" userId="94c56585407493ab" providerId="LiveId" clId="{62BB9691-3585-4D8F-AE08-FC13246B117F}" dt="2023-06-14T21:12:05.317" v="1044" actId="47"/>
        <pc:sldMkLst>
          <pc:docMk/>
          <pc:sldMk cId="2862184790" sldId="308"/>
        </pc:sldMkLst>
        <pc:spChg chg="add mod">
          <ac:chgData name="Alexandre Martins de Souza" userId="94c56585407493ab" providerId="LiveId" clId="{62BB9691-3585-4D8F-AE08-FC13246B117F}" dt="2023-06-14T20:50:41.338" v="667" actId="1076"/>
          <ac:spMkLst>
            <pc:docMk/>
            <pc:sldMk cId="2862184790" sldId="308"/>
            <ac:spMk id="7" creationId="{43D164E3-E913-419C-ADB6-A0892EBA43E5}"/>
          </ac:spMkLst>
        </pc:spChg>
        <pc:spChg chg="add del mod">
          <ac:chgData name="Alexandre Martins de Souza" userId="94c56585407493ab" providerId="LiveId" clId="{62BB9691-3585-4D8F-AE08-FC13246B117F}" dt="2023-06-14T20:46:38.573" v="333" actId="478"/>
          <ac:spMkLst>
            <pc:docMk/>
            <pc:sldMk cId="2862184790" sldId="308"/>
            <ac:spMk id="8" creationId="{41DABD52-E847-102D-1469-D73E7DBC3E50}"/>
          </ac:spMkLst>
        </pc:spChg>
        <pc:spChg chg="add del mod">
          <ac:chgData name="Alexandre Martins de Souza" userId="94c56585407493ab" providerId="LiveId" clId="{62BB9691-3585-4D8F-AE08-FC13246B117F}" dt="2023-06-14T20:46:40.113" v="334" actId="478"/>
          <ac:spMkLst>
            <pc:docMk/>
            <pc:sldMk cId="2862184790" sldId="308"/>
            <ac:spMk id="9" creationId="{5351A241-721C-13BE-B100-F9509144AD90}"/>
          </ac:spMkLst>
        </pc:spChg>
        <pc:spChg chg="add mod">
          <ac:chgData name="Alexandre Martins de Souza" userId="94c56585407493ab" providerId="LiveId" clId="{62BB9691-3585-4D8F-AE08-FC13246B117F}" dt="2023-06-14T20:51:50.005" v="749" actId="20577"/>
          <ac:spMkLst>
            <pc:docMk/>
            <pc:sldMk cId="2862184790" sldId="308"/>
            <ac:spMk id="11" creationId="{F1EC2C67-FF0F-163B-7947-8E84375EAB68}"/>
          </ac:spMkLst>
        </pc:spChg>
        <pc:spChg chg="add mod">
          <ac:chgData name="Alexandre Martins de Souza" userId="94c56585407493ab" providerId="LiveId" clId="{62BB9691-3585-4D8F-AE08-FC13246B117F}" dt="2023-06-14T20:52:29.502" v="757" actId="1076"/>
          <ac:spMkLst>
            <pc:docMk/>
            <pc:sldMk cId="2862184790" sldId="308"/>
            <ac:spMk id="12" creationId="{F3897BA9-52E2-264C-27C3-08ED682C83FC}"/>
          </ac:spMkLst>
        </pc:spChg>
        <pc:spChg chg="add mod">
          <ac:chgData name="Alexandre Martins de Souza" userId="94c56585407493ab" providerId="LiveId" clId="{62BB9691-3585-4D8F-AE08-FC13246B117F}" dt="2023-06-14T20:53:01.298" v="802" actId="20577"/>
          <ac:spMkLst>
            <pc:docMk/>
            <pc:sldMk cId="2862184790" sldId="308"/>
            <ac:spMk id="13" creationId="{0138B59E-1688-F3EE-866B-84DA197FAA1E}"/>
          </ac:spMkLst>
        </pc:spChg>
        <pc:spChg chg="add mod">
          <ac:chgData name="Alexandre Martins de Souza" userId="94c56585407493ab" providerId="LiveId" clId="{62BB9691-3585-4D8F-AE08-FC13246B117F}" dt="2023-06-14T20:51:17.907" v="733" actId="20577"/>
          <ac:spMkLst>
            <pc:docMk/>
            <pc:sldMk cId="2862184790" sldId="308"/>
            <ac:spMk id="15" creationId="{A099550F-A4B1-287F-BB12-D98495413E7F}"/>
          </ac:spMkLst>
        </pc:spChg>
        <pc:spChg chg="add mod">
          <ac:chgData name="Alexandre Martins de Souza" userId="94c56585407493ab" providerId="LiveId" clId="{62BB9691-3585-4D8F-AE08-FC13246B117F}" dt="2023-06-14T20:51:35.683" v="742" actId="14100"/>
          <ac:spMkLst>
            <pc:docMk/>
            <pc:sldMk cId="2862184790" sldId="308"/>
            <ac:spMk id="17" creationId="{35E847FD-051B-D225-DA13-039EF1D630D1}"/>
          </ac:spMkLst>
        </pc:spChg>
        <pc:spChg chg="add">
          <ac:chgData name="Alexandre Martins de Souza" userId="94c56585407493ab" providerId="LiveId" clId="{62BB9691-3585-4D8F-AE08-FC13246B117F}" dt="2023-06-14T20:51:46.606" v="748" actId="22"/>
          <ac:spMkLst>
            <pc:docMk/>
            <pc:sldMk cId="2862184790" sldId="308"/>
            <ac:spMk id="19" creationId="{8E65D482-0967-6FA9-7DBA-CBA754095A3F}"/>
          </ac:spMkLst>
        </pc:spChg>
        <pc:spChg chg="add mod">
          <ac:chgData name="Alexandre Martins de Souza" userId="94c56585407493ab" providerId="LiveId" clId="{62BB9691-3585-4D8F-AE08-FC13246B117F}" dt="2023-06-14T20:51:55.521" v="754" actId="20577"/>
          <ac:spMkLst>
            <pc:docMk/>
            <pc:sldMk cId="2862184790" sldId="308"/>
            <ac:spMk id="21" creationId="{B89F6C45-2D77-C664-B40A-92176D793EA7}"/>
          </ac:spMkLst>
        </pc:spChg>
        <pc:spChg chg="add mod">
          <ac:chgData name="Alexandre Martins de Souza" userId="94c56585407493ab" providerId="LiveId" clId="{62BB9691-3585-4D8F-AE08-FC13246B117F}" dt="2023-06-14T20:52:03.805" v="755"/>
          <ac:spMkLst>
            <pc:docMk/>
            <pc:sldMk cId="2862184790" sldId="308"/>
            <ac:spMk id="22" creationId="{63ECFF73-7BC9-B954-551B-1E991CCC2990}"/>
          </ac:spMkLst>
        </pc:spChg>
        <pc:spChg chg="add mod">
          <ac:chgData name="Alexandre Martins de Souza" userId="94c56585407493ab" providerId="LiveId" clId="{62BB9691-3585-4D8F-AE08-FC13246B117F}" dt="2023-06-14T20:52:42.081" v="790" actId="20577"/>
          <ac:spMkLst>
            <pc:docMk/>
            <pc:sldMk cId="2862184790" sldId="308"/>
            <ac:spMk id="23" creationId="{E872BCEC-3379-1066-E4F3-AA675993A38D}"/>
          </ac:spMkLst>
        </pc:spChg>
        <pc:picChg chg="add del">
          <ac:chgData name="Alexandre Martins de Souza" userId="94c56585407493ab" providerId="LiveId" clId="{62BB9691-3585-4D8F-AE08-FC13246B117F}" dt="2023-06-14T20:33:53.851" v="92" actId="478"/>
          <ac:picMkLst>
            <pc:docMk/>
            <pc:sldMk cId="2862184790" sldId="308"/>
            <ac:picMk id="3" creationId="{8517FC7A-55DD-6C52-A1AF-1E3C40504154}"/>
          </ac:picMkLst>
        </pc:picChg>
        <pc:picChg chg="add del mod">
          <ac:chgData name="Alexandre Martins de Souza" userId="94c56585407493ab" providerId="LiveId" clId="{62BB9691-3585-4D8F-AE08-FC13246B117F}" dt="2023-06-14T21:12:01.834" v="1043" actId="478"/>
          <ac:picMkLst>
            <pc:docMk/>
            <pc:sldMk cId="2862184790" sldId="308"/>
            <ac:picMk id="5" creationId="{43D6DA90-63C2-E6CB-D242-0A02AB968FF4}"/>
          </ac:picMkLst>
        </pc:picChg>
      </pc:sldChg>
      <pc:sldChg chg="addSp delSp modSp add mod ord">
        <pc:chgData name="Alexandre Martins de Souza" userId="94c56585407493ab" providerId="LiveId" clId="{62BB9691-3585-4D8F-AE08-FC13246B117F}" dt="2023-06-16T16:07:28.842" v="3637" actId="14100"/>
        <pc:sldMkLst>
          <pc:docMk/>
          <pc:sldMk cId="1716058690" sldId="309"/>
        </pc:sldMkLst>
        <pc:spChg chg="add mod ord">
          <ac:chgData name="Alexandre Martins de Souza" userId="94c56585407493ab" providerId="LiveId" clId="{62BB9691-3585-4D8F-AE08-FC13246B117F}" dt="2023-06-16T15:26:05.297" v="2806" actId="1076"/>
          <ac:spMkLst>
            <pc:docMk/>
            <pc:sldMk cId="1716058690" sldId="309"/>
            <ac:spMk id="2" creationId="{D08272C2-3033-868D-8871-7F439F7F9B2E}"/>
          </ac:spMkLst>
        </pc:spChg>
        <pc:spChg chg="add mod ord">
          <ac:chgData name="Alexandre Martins de Souza" userId="94c56585407493ab" providerId="LiveId" clId="{62BB9691-3585-4D8F-AE08-FC13246B117F}" dt="2023-06-16T15:26:05.297" v="2806" actId="1076"/>
          <ac:spMkLst>
            <pc:docMk/>
            <pc:sldMk cId="1716058690" sldId="309"/>
            <ac:spMk id="3" creationId="{2BF46D00-A413-7A0E-EAC7-1AF8408722CF}"/>
          </ac:spMkLst>
        </pc:spChg>
        <pc:spChg chg="add mod ord">
          <ac:chgData name="Alexandre Martins de Souza" userId="94c56585407493ab" providerId="LiveId" clId="{62BB9691-3585-4D8F-AE08-FC13246B117F}" dt="2023-06-16T15:26:05.297" v="2806" actId="1076"/>
          <ac:spMkLst>
            <pc:docMk/>
            <pc:sldMk cId="1716058690" sldId="309"/>
            <ac:spMk id="4" creationId="{6AAF646A-B50E-7127-E6DA-44293D7FDCE9}"/>
          </ac:spMkLst>
        </pc:spChg>
        <pc:spChg chg="add mod">
          <ac:chgData name="Alexandre Martins de Souza" userId="94c56585407493ab" providerId="LiveId" clId="{62BB9691-3585-4D8F-AE08-FC13246B117F}" dt="2023-06-16T15:43:10.224" v="3202" actId="1076"/>
          <ac:spMkLst>
            <pc:docMk/>
            <pc:sldMk cId="1716058690" sldId="309"/>
            <ac:spMk id="5" creationId="{591599C9-2ECC-23FC-2EAB-2F46427751AA}"/>
          </ac:spMkLst>
        </pc:spChg>
        <pc:spChg chg="add mod ord">
          <ac:chgData name="Alexandre Martins de Souza" userId="94c56585407493ab" providerId="LiveId" clId="{62BB9691-3585-4D8F-AE08-FC13246B117F}" dt="2023-06-16T15:26:05.297" v="2806" actId="1076"/>
          <ac:spMkLst>
            <pc:docMk/>
            <pc:sldMk cId="1716058690" sldId="309"/>
            <ac:spMk id="6" creationId="{13D91DB2-7B9C-EC8B-0C5C-1D391EBA0DE2}"/>
          </ac:spMkLst>
        </pc:spChg>
        <pc:spChg chg="del">
          <ac:chgData name="Alexandre Martins de Souza" userId="94c56585407493ab" providerId="LiveId" clId="{62BB9691-3585-4D8F-AE08-FC13246B117F}" dt="2023-06-14T20:53:46.512" v="808" actId="478"/>
          <ac:spMkLst>
            <pc:docMk/>
            <pc:sldMk cId="1716058690" sldId="309"/>
            <ac:spMk id="7" creationId="{43D164E3-E913-419C-ADB6-A0892EBA43E5}"/>
          </ac:spMkLst>
        </pc:spChg>
        <pc:spChg chg="add del mod">
          <ac:chgData name="Alexandre Martins de Souza" userId="94c56585407493ab" providerId="LiveId" clId="{62BB9691-3585-4D8F-AE08-FC13246B117F}" dt="2023-06-16T15:30:10.881" v="2877" actId="478"/>
          <ac:spMkLst>
            <pc:docMk/>
            <pc:sldMk cId="1716058690" sldId="309"/>
            <ac:spMk id="7" creationId="{67DF0015-CA93-B98B-5CB5-104CB15FD28C}"/>
          </ac:spMkLst>
        </pc:spChg>
        <pc:spChg chg="add mod ord">
          <ac:chgData name="Alexandre Martins de Souza" userId="94c56585407493ab" providerId="LiveId" clId="{62BB9691-3585-4D8F-AE08-FC13246B117F}" dt="2023-06-16T15:26:05.297" v="2806" actId="1076"/>
          <ac:spMkLst>
            <pc:docMk/>
            <pc:sldMk cId="1716058690" sldId="309"/>
            <ac:spMk id="8" creationId="{B094B2CA-40E3-4880-5103-CC56CF2AA1BE}"/>
          </ac:spMkLst>
        </pc:spChg>
        <pc:spChg chg="add mod ord">
          <ac:chgData name="Alexandre Martins de Souza" userId="94c56585407493ab" providerId="LiveId" clId="{62BB9691-3585-4D8F-AE08-FC13246B117F}" dt="2023-06-16T15:26:05.297" v="2806" actId="1076"/>
          <ac:spMkLst>
            <pc:docMk/>
            <pc:sldMk cId="1716058690" sldId="309"/>
            <ac:spMk id="9" creationId="{3FE40A8F-4864-1DF9-B8E4-7AE3491C8998}"/>
          </ac:spMkLst>
        </pc:spChg>
        <pc:spChg chg="add mod">
          <ac:chgData name="Alexandre Martins de Souza" userId="94c56585407493ab" providerId="LiveId" clId="{62BB9691-3585-4D8F-AE08-FC13246B117F}" dt="2023-06-16T15:43:06.954" v="3201" actId="1038"/>
          <ac:spMkLst>
            <pc:docMk/>
            <pc:sldMk cId="1716058690" sldId="309"/>
            <ac:spMk id="10" creationId="{C390CF23-DBD1-31D5-9569-0947279E1115}"/>
          </ac:spMkLst>
        </pc:spChg>
        <pc:spChg chg="mod ord">
          <ac:chgData name="Alexandre Martins de Souza" userId="94c56585407493ab" providerId="LiveId" clId="{62BB9691-3585-4D8F-AE08-FC13246B117F}" dt="2023-06-16T15:26:05.297" v="2806" actId="1076"/>
          <ac:spMkLst>
            <pc:docMk/>
            <pc:sldMk cId="1716058690" sldId="309"/>
            <ac:spMk id="11" creationId="{F1EC2C67-FF0F-163B-7947-8E84375EAB68}"/>
          </ac:spMkLst>
        </pc:spChg>
        <pc:spChg chg="mod">
          <ac:chgData name="Alexandre Martins de Souza" userId="94c56585407493ab" providerId="LiveId" clId="{62BB9691-3585-4D8F-AE08-FC13246B117F}" dt="2023-06-16T15:26:05.297" v="2806" actId="1076"/>
          <ac:spMkLst>
            <pc:docMk/>
            <pc:sldMk cId="1716058690" sldId="309"/>
            <ac:spMk id="12" creationId="{F3897BA9-52E2-264C-27C3-08ED682C83FC}"/>
          </ac:spMkLst>
        </pc:spChg>
        <pc:spChg chg="mod">
          <ac:chgData name="Alexandre Martins de Souza" userId="94c56585407493ab" providerId="LiveId" clId="{62BB9691-3585-4D8F-AE08-FC13246B117F}" dt="2023-06-16T15:26:05.297" v="2806" actId="1076"/>
          <ac:spMkLst>
            <pc:docMk/>
            <pc:sldMk cId="1716058690" sldId="309"/>
            <ac:spMk id="13" creationId="{0138B59E-1688-F3EE-866B-84DA197FAA1E}"/>
          </ac:spMkLst>
        </pc:spChg>
        <pc:spChg chg="mod">
          <ac:chgData name="Alexandre Martins de Souza" userId="94c56585407493ab" providerId="LiveId" clId="{62BB9691-3585-4D8F-AE08-FC13246B117F}" dt="2023-06-16T15:43:25.997" v="3204" actId="14100"/>
          <ac:spMkLst>
            <pc:docMk/>
            <pc:sldMk cId="1716058690" sldId="309"/>
            <ac:spMk id="14" creationId="{4E29B8BA-5506-924A-0588-E00CE2149F2C}"/>
          </ac:spMkLst>
        </pc:spChg>
        <pc:spChg chg="mod ord">
          <ac:chgData name="Alexandre Martins de Souza" userId="94c56585407493ab" providerId="LiveId" clId="{62BB9691-3585-4D8F-AE08-FC13246B117F}" dt="2023-06-16T15:26:05.297" v="2806" actId="1076"/>
          <ac:spMkLst>
            <pc:docMk/>
            <pc:sldMk cId="1716058690" sldId="309"/>
            <ac:spMk id="15" creationId="{A099550F-A4B1-287F-BB12-D98495413E7F}"/>
          </ac:spMkLst>
        </pc:spChg>
        <pc:spChg chg="mod">
          <ac:chgData name="Alexandre Martins de Souza" userId="94c56585407493ab" providerId="LiveId" clId="{62BB9691-3585-4D8F-AE08-FC13246B117F}" dt="2023-06-16T15:26:05.297" v="2806" actId="1076"/>
          <ac:spMkLst>
            <pc:docMk/>
            <pc:sldMk cId="1716058690" sldId="309"/>
            <ac:spMk id="17" creationId="{35E847FD-051B-D225-DA13-039EF1D630D1}"/>
          </ac:spMkLst>
        </pc:spChg>
        <pc:spChg chg="mod">
          <ac:chgData name="Alexandre Martins de Souza" userId="94c56585407493ab" providerId="LiveId" clId="{62BB9691-3585-4D8F-AE08-FC13246B117F}" dt="2023-06-16T15:26:05.297" v="2806" actId="1076"/>
          <ac:spMkLst>
            <pc:docMk/>
            <pc:sldMk cId="1716058690" sldId="309"/>
            <ac:spMk id="19" creationId="{8E65D482-0967-6FA9-7DBA-CBA754095A3F}"/>
          </ac:spMkLst>
        </pc:spChg>
        <pc:spChg chg="mod ord">
          <ac:chgData name="Alexandre Martins de Souza" userId="94c56585407493ab" providerId="LiveId" clId="{62BB9691-3585-4D8F-AE08-FC13246B117F}" dt="2023-06-16T15:26:05.297" v="2806" actId="1076"/>
          <ac:spMkLst>
            <pc:docMk/>
            <pc:sldMk cId="1716058690" sldId="309"/>
            <ac:spMk id="21" creationId="{B89F6C45-2D77-C664-B40A-92176D793EA7}"/>
          </ac:spMkLst>
        </pc:spChg>
        <pc:spChg chg="mod">
          <ac:chgData name="Alexandre Martins de Souza" userId="94c56585407493ab" providerId="LiveId" clId="{62BB9691-3585-4D8F-AE08-FC13246B117F}" dt="2023-06-16T15:26:05.297" v="2806" actId="1076"/>
          <ac:spMkLst>
            <pc:docMk/>
            <pc:sldMk cId="1716058690" sldId="309"/>
            <ac:spMk id="22" creationId="{63ECFF73-7BC9-B954-551B-1E991CCC2990}"/>
          </ac:spMkLst>
        </pc:spChg>
        <pc:spChg chg="mod">
          <ac:chgData name="Alexandre Martins de Souza" userId="94c56585407493ab" providerId="LiveId" clId="{62BB9691-3585-4D8F-AE08-FC13246B117F}" dt="2023-06-16T15:26:05.297" v="2806" actId="1076"/>
          <ac:spMkLst>
            <pc:docMk/>
            <pc:sldMk cId="1716058690" sldId="309"/>
            <ac:spMk id="23" creationId="{E872BCEC-3379-1066-E4F3-AA675993A38D}"/>
          </ac:spMkLst>
        </pc:spChg>
        <pc:spChg chg="add mod">
          <ac:chgData name="Alexandre Martins de Souza" userId="94c56585407493ab" providerId="LiveId" clId="{62BB9691-3585-4D8F-AE08-FC13246B117F}" dt="2023-06-16T16:07:28.842" v="3637" actId="14100"/>
          <ac:spMkLst>
            <pc:docMk/>
            <pc:sldMk cId="1716058690" sldId="309"/>
            <ac:spMk id="24" creationId="{BC413111-88DA-CEA1-4B51-2E3090BA93DA}"/>
          </ac:spMkLst>
        </pc:spChg>
        <pc:picChg chg="del mod">
          <ac:chgData name="Alexandre Martins de Souza" userId="94c56585407493ab" providerId="LiveId" clId="{62BB9691-3585-4D8F-AE08-FC13246B117F}" dt="2023-06-14T20:53:38.080" v="806" actId="478"/>
          <ac:picMkLst>
            <pc:docMk/>
            <pc:sldMk cId="1716058690" sldId="309"/>
            <ac:picMk id="5" creationId="{43D6DA90-63C2-E6CB-D242-0A02AB968FF4}"/>
          </ac:picMkLst>
        </pc:picChg>
        <pc:cxnChg chg="add del mod">
          <ac:chgData name="Alexandre Martins de Souza" userId="94c56585407493ab" providerId="LiveId" clId="{62BB9691-3585-4D8F-AE08-FC13246B117F}" dt="2023-06-16T15:17:37.967" v="2602" actId="478"/>
          <ac:cxnSpMkLst>
            <pc:docMk/>
            <pc:sldMk cId="1716058690" sldId="309"/>
            <ac:cxnSpMk id="16" creationId="{A8E230C6-7531-EF4D-E2B5-AB1B9E92A460}"/>
          </ac:cxnSpMkLst>
        </pc:cxnChg>
      </pc:sldChg>
    </pc:docChg>
  </pc:docChgLst>
  <pc:docChgLst>
    <pc:chgData name="Alexandre Martins de Souza" userId="94c56585407493ab" providerId="LiveId" clId="{094D0696-2D45-477E-870D-B16E236ECC5C}"/>
    <pc:docChg chg="undo redo custSel addSld modSld sldOrd">
      <pc:chgData name="Alexandre Martins de Souza" userId="94c56585407493ab" providerId="LiveId" clId="{094D0696-2D45-477E-870D-B16E236ECC5C}" dt="2023-07-03T20:39:57.853" v="1899" actId="1076"/>
      <pc:docMkLst>
        <pc:docMk/>
      </pc:docMkLst>
      <pc:sldChg chg="modSp mod">
        <pc:chgData name="Alexandre Martins de Souza" userId="94c56585407493ab" providerId="LiveId" clId="{094D0696-2D45-477E-870D-B16E236ECC5C}" dt="2023-06-29T21:08:23.941" v="1895" actId="20577"/>
        <pc:sldMkLst>
          <pc:docMk/>
          <pc:sldMk cId="1713219598" sldId="257"/>
        </pc:sldMkLst>
        <pc:spChg chg="mod">
          <ac:chgData name="Alexandre Martins de Souza" userId="94c56585407493ab" providerId="LiveId" clId="{094D0696-2D45-477E-870D-B16E236ECC5C}" dt="2023-06-29T21:08:23.941" v="1895" actId="20577"/>
          <ac:spMkLst>
            <pc:docMk/>
            <pc:sldMk cId="1713219598" sldId="257"/>
            <ac:spMk id="10" creationId="{C31D4374-E709-F747-3DE3-26AD1DC6E63C}"/>
          </ac:spMkLst>
        </pc:spChg>
      </pc:sldChg>
      <pc:sldChg chg="modSp mod">
        <pc:chgData name="Alexandre Martins de Souza" userId="94c56585407493ab" providerId="LiveId" clId="{094D0696-2D45-477E-870D-B16E236ECC5C}" dt="2023-06-29T19:36:17.252" v="147" actId="20577"/>
        <pc:sldMkLst>
          <pc:docMk/>
          <pc:sldMk cId="2515281935" sldId="288"/>
        </pc:sldMkLst>
        <pc:spChg chg="mod">
          <ac:chgData name="Alexandre Martins de Souza" userId="94c56585407493ab" providerId="LiveId" clId="{094D0696-2D45-477E-870D-B16E236ECC5C}" dt="2023-06-29T19:35:38.347" v="141" actId="20577"/>
          <ac:spMkLst>
            <pc:docMk/>
            <pc:sldMk cId="2515281935" sldId="288"/>
            <ac:spMk id="2" creationId="{8D32F995-7D69-F834-60DC-083FDB1AA76D}"/>
          </ac:spMkLst>
        </pc:spChg>
        <pc:spChg chg="mod">
          <ac:chgData name="Alexandre Martins de Souza" userId="94c56585407493ab" providerId="LiveId" clId="{094D0696-2D45-477E-870D-B16E236ECC5C}" dt="2023-06-29T19:36:17.252" v="147" actId="20577"/>
          <ac:spMkLst>
            <pc:docMk/>
            <pc:sldMk cId="2515281935" sldId="288"/>
            <ac:spMk id="20" creationId="{1DD852A5-D5B9-B5F0-CC0A-9D0B505719C9}"/>
          </ac:spMkLst>
        </pc:spChg>
      </pc:sldChg>
      <pc:sldChg chg="addSp modSp mod">
        <pc:chgData name="Alexandre Martins de Souza" userId="94c56585407493ab" providerId="LiveId" clId="{094D0696-2D45-477E-870D-B16E236ECC5C}" dt="2023-06-29T19:42:31.978" v="224" actId="1076"/>
        <pc:sldMkLst>
          <pc:docMk/>
          <pc:sldMk cId="383476990" sldId="293"/>
        </pc:sldMkLst>
        <pc:spChg chg="add mod">
          <ac:chgData name="Alexandre Martins de Souza" userId="94c56585407493ab" providerId="LiveId" clId="{094D0696-2D45-477E-870D-B16E236ECC5C}" dt="2023-06-29T19:42:23.783" v="223" actId="207"/>
          <ac:spMkLst>
            <pc:docMk/>
            <pc:sldMk cId="383476990" sldId="293"/>
            <ac:spMk id="2" creationId="{6CC40958-7323-3F4C-5AC3-F264CC1A895F}"/>
          </ac:spMkLst>
        </pc:spChg>
        <pc:spChg chg="mod">
          <ac:chgData name="Alexandre Martins de Souza" userId="94c56585407493ab" providerId="LiveId" clId="{094D0696-2D45-477E-870D-B16E236ECC5C}" dt="2023-06-29T19:42:31.978" v="224" actId="1076"/>
          <ac:spMkLst>
            <pc:docMk/>
            <pc:sldMk cId="383476990" sldId="293"/>
            <ac:spMk id="17" creationId="{CB199E67-B25A-69A6-CA6B-A3A3596D7645}"/>
          </ac:spMkLst>
        </pc:spChg>
        <pc:spChg chg="mod">
          <ac:chgData name="Alexandre Martins de Souza" userId="94c56585407493ab" providerId="LiveId" clId="{094D0696-2D45-477E-870D-B16E236ECC5C}" dt="2023-06-29T19:41:18.184" v="215" actId="20577"/>
          <ac:spMkLst>
            <pc:docMk/>
            <pc:sldMk cId="383476990" sldId="293"/>
            <ac:spMk id="19" creationId="{011004D7-F13E-C577-5C55-BB2E34664C47}"/>
          </ac:spMkLst>
        </pc:spChg>
        <pc:spChg chg="mod">
          <ac:chgData name="Alexandre Martins de Souza" userId="94c56585407493ab" providerId="LiveId" clId="{094D0696-2D45-477E-870D-B16E236ECC5C}" dt="2023-06-29T19:40:55.745" v="210" actId="1076"/>
          <ac:spMkLst>
            <pc:docMk/>
            <pc:sldMk cId="383476990" sldId="293"/>
            <ac:spMk id="24" creationId="{2FB18565-4E3B-3481-F2D1-2F3F6B1CAF62}"/>
          </ac:spMkLst>
        </pc:spChg>
        <pc:spChg chg="mod">
          <ac:chgData name="Alexandre Martins de Souza" userId="94c56585407493ab" providerId="LiveId" clId="{094D0696-2D45-477E-870D-B16E236ECC5C}" dt="2023-06-29T19:40:55.745" v="210" actId="1076"/>
          <ac:spMkLst>
            <pc:docMk/>
            <pc:sldMk cId="383476990" sldId="293"/>
            <ac:spMk id="28" creationId="{61D60694-35B4-F891-BB76-1B89E6DCA1F8}"/>
          </ac:spMkLst>
        </pc:spChg>
        <pc:spChg chg="mod">
          <ac:chgData name="Alexandre Martins de Souza" userId="94c56585407493ab" providerId="LiveId" clId="{094D0696-2D45-477E-870D-B16E236ECC5C}" dt="2023-06-29T19:40:55.745" v="210" actId="1076"/>
          <ac:spMkLst>
            <pc:docMk/>
            <pc:sldMk cId="383476990" sldId="293"/>
            <ac:spMk id="36" creationId="{ED675428-C87B-397F-51B5-7C948DB29A00}"/>
          </ac:spMkLst>
        </pc:spChg>
        <pc:spChg chg="mod">
          <ac:chgData name="Alexandre Martins de Souza" userId="94c56585407493ab" providerId="LiveId" clId="{094D0696-2D45-477E-870D-B16E236ECC5C}" dt="2023-06-29T19:40:55.745" v="210" actId="1076"/>
          <ac:spMkLst>
            <pc:docMk/>
            <pc:sldMk cId="383476990" sldId="293"/>
            <ac:spMk id="38" creationId="{82EC2C2B-5234-37EB-9419-45953104BE5D}"/>
          </ac:spMkLst>
        </pc:spChg>
        <pc:spChg chg="mod">
          <ac:chgData name="Alexandre Martins de Souza" userId="94c56585407493ab" providerId="LiveId" clId="{094D0696-2D45-477E-870D-B16E236ECC5C}" dt="2023-06-29T19:41:32.583" v="220" actId="20577"/>
          <ac:spMkLst>
            <pc:docMk/>
            <pc:sldMk cId="383476990" sldId="293"/>
            <ac:spMk id="40" creationId="{66A96CBA-8AD2-0CEB-D3F6-36CA878DB47F}"/>
          </ac:spMkLst>
        </pc:spChg>
        <pc:spChg chg="mod">
          <ac:chgData name="Alexandre Martins de Souza" userId="94c56585407493ab" providerId="LiveId" clId="{094D0696-2D45-477E-870D-B16E236ECC5C}" dt="2023-06-29T19:40:55.745" v="210" actId="1076"/>
          <ac:spMkLst>
            <pc:docMk/>
            <pc:sldMk cId="383476990" sldId="293"/>
            <ac:spMk id="42" creationId="{39072F64-90CA-1504-3CB1-92C09EE85B10}"/>
          </ac:spMkLst>
        </pc:spChg>
        <pc:spChg chg="mod">
          <ac:chgData name="Alexandre Martins de Souza" userId="94c56585407493ab" providerId="LiveId" clId="{094D0696-2D45-477E-870D-B16E236ECC5C}" dt="2023-06-29T19:40:55.745" v="210" actId="1076"/>
          <ac:spMkLst>
            <pc:docMk/>
            <pc:sldMk cId="383476990" sldId="293"/>
            <ac:spMk id="55" creationId="{09F2B82F-BB20-BCD5-8C59-64BC659F17BA}"/>
          </ac:spMkLst>
        </pc:spChg>
      </pc:sldChg>
      <pc:sldChg chg="modSp mod">
        <pc:chgData name="Alexandre Martins de Souza" userId="94c56585407493ab" providerId="LiveId" clId="{094D0696-2D45-477E-870D-B16E236ECC5C}" dt="2023-06-29T19:51:15.270" v="227" actId="20577"/>
        <pc:sldMkLst>
          <pc:docMk/>
          <pc:sldMk cId="2496967752" sldId="300"/>
        </pc:sldMkLst>
        <pc:spChg chg="mod">
          <ac:chgData name="Alexandre Martins de Souza" userId="94c56585407493ab" providerId="LiveId" clId="{094D0696-2D45-477E-870D-B16E236ECC5C}" dt="2023-06-29T19:51:15.270" v="227" actId="20577"/>
          <ac:spMkLst>
            <pc:docMk/>
            <pc:sldMk cId="2496967752" sldId="300"/>
            <ac:spMk id="11" creationId="{13D23BE4-E657-C8A7-789C-BCCD4132A7DB}"/>
          </ac:spMkLst>
        </pc:spChg>
      </pc:sldChg>
      <pc:sldChg chg="delSp modSp">
        <pc:chgData name="Alexandre Martins de Souza" userId="94c56585407493ab" providerId="LiveId" clId="{094D0696-2D45-477E-870D-B16E236ECC5C}" dt="2023-06-19T16:44:37.952" v="1" actId="165"/>
        <pc:sldMkLst>
          <pc:docMk/>
          <pc:sldMk cId="1029904483" sldId="302"/>
        </pc:sldMkLst>
        <pc:spChg chg="mod topLvl">
          <ac:chgData name="Alexandre Martins de Souza" userId="94c56585407493ab" providerId="LiveId" clId="{094D0696-2D45-477E-870D-B16E236ECC5C}" dt="2023-06-19T16:44:32.054" v="0" actId="165"/>
          <ac:spMkLst>
            <pc:docMk/>
            <pc:sldMk cId="1029904483" sldId="302"/>
            <ac:spMk id="63" creationId="{4F0ACE79-8768-A9BF-6EA1-DED386AB3984}"/>
          </ac:spMkLst>
        </pc:spChg>
        <pc:spChg chg="mod topLvl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64" creationId="{35D05150-7306-5263-0FD3-6643558704F9}"/>
          </ac:spMkLst>
        </pc:spChg>
        <pc:spChg chg="mod topLvl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75" creationId="{83F11F3A-EEF5-B79B-DC0F-860443BA7E03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76" creationId="{4A33ED5F-EDA6-B892-61A5-6BCF4941EE96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77" creationId="{C1F8ECEB-60D0-3C9A-EA74-F2DDBB0A4C9C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78" creationId="{529661C2-2501-F308-EB7F-DF2634FB4020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79" creationId="{3E5BB8F4-43C1-EA2B-89F1-A6AE9E63EC51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80" creationId="{C29DC9C3-9053-3828-2827-9207CADD37DB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81" creationId="{5BF498B3-BB28-BE60-6FB1-87F25CE18C92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82" creationId="{C60F2A3E-B1AD-E20B-EF55-2EF8349C6985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83" creationId="{FAD3AE54-84A0-4E78-E42E-357289B54DF8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84" creationId="{A4D50D6B-DE20-6984-B5AD-4D472CE770B6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85" creationId="{E0CA8154-1BAC-F497-3864-FFB30C364F01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86" creationId="{0FEC2C86-36BA-CB24-886F-BE115CF6297E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87" creationId="{5A505F29-2033-F928-FC89-7B69EF735F9B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88" creationId="{C2DAB262-66A4-68D0-E88B-078F53BB8372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89" creationId="{63C74D6B-7BAF-886E-1172-2A1ACA97CEB1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90" creationId="{A99CD785-7477-AEE0-E452-C7E04117D2B9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91" creationId="{3D1D3EF2-7B68-7437-6A7D-77888FD29327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92" creationId="{43893168-3D1B-3EFC-03EB-0EAA203F639D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93" creationId="{B860AE30-0D27-988B-FDD9-FBE73E783687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94" creationId="{CD44D658-2577-6C3A-2182-C3DAE7DA785A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95" creationId="{5D715C82-23F0-B453-B29C-290A44022828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96" creationId="{F943F625-9FCD-D3EF-D238-B5EE1B5C946A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97" creationId="{8216375B-45E9-CB7D-D781-EF484AB524F2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98" creationId="{9EC87A97-43E4-23C9-ECE8-3DD07A5C38C9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99" creationId="{E47210D4-2661-1E9E-54B6-DAB7A66A27D0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00" creationId="{63C09A95-AB1D-717E-F576-F3D056CC2887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01" creationId="{D892B4BF-EC0A-C8F6-753D-942A26D47F25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02" creationId="{66413076-C05F-D2C9-DF68-9EF876C0C4C1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03" creationId="{E4173C85-7913-1659-B01D-7CF1BEC1517C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04" creationId="{434AED08-D287-8228-BE39-EF6845CAA0D7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05" creationId="{721ADA9E-A3F8-6247-D61F-1E98760940DE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06" creationId="{D08DDFF5-BE21-8775-D07D-630296D18C3C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07" creationId="{CDDAAFFC-D87E-D694-B597-6BCC6155F138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08" creationId="{0611798E-B38C-0D90-DA64-0DABFDAF1EC1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09" creationId="{DE9D4CFE-66F2-B18B-43DF-91A061842945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10" creationId="{2BBDC0BB-47F3-3ED3-8CBF-9A7DA8318EEA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11" creationId="{B9C69D4D-7B86-C623-496D-297C2390E17C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12" creationId="{6523BDAB-1FBE-FAC0-A9A5-47CFF8C0A343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13" creationId="{D47DC0B0-62F0-656C-87DD-E67DDEB9AC25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14" creationId="{6D4088DA-BBB3-4CD4-0CE5-2769794EE5E9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15" creationId="{9F8C36FD-A606-71E4-C9F2-775870A76FBA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16" creationId="{91D30141-05B9-135B-1540-00F445739D96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17" creationId="{4468EFEC-F9A5-FE73-B2C0-0353E5184401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18" creationId="{6549ACB7-978E-8834-8751-34A20BBEBC34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19" creationId="{7EEE66D1-CB34-F52B-B051-A5B93A063580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20" creationId="{6D8EF010-B7B2-1843-9028-E6CC73F41671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21" creationId="{43134C3F-536F-1CD7-9723-5CB90248F1A2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22" creationId="{ED60584F-AD54-3476-219B-E48C1E4069AF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23" creationId="{DF6580EE-9816-9B25-B1C6-74F4579A263A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24" creationId="{875D291A-1144-1550-2005-5D77AD060FFF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25" creationId="{69004BE5-D6E3-C928-56B7-0869EE37D4E9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26" creationId="{C4C4255C-DE34-B4A8-855B-74B2E173CFF2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27" creationId="{6D3AF28C-6E6B-96A4-B7CD-E30B29D0B2D4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28" creationId="{2D42B98B-840C-6DCB-2E47-123BCEA1D750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29" creationId="{5EFECE2C-A8F2-74DC-690F-540384B916C5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30" creationId="{CC9E13A8-542C-777B-2D12-E7516380A5A2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31" creationId="{4CCD4E76-81E3-C7B6-BEB7-CC9DF44E31F3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32" creationId="{D2EAEF13-5EA6-3566-F9F5-13D3A1B43BC2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33" creationId="{51C91062-588B-5BE7-FCEB-2B0C4843704B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34" creationId="{609F73B9-A107-6B91-5214-5DECF0E23A7E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35" creationId="{DC0F333C-D7EC-41A3-0279-84B967C69F30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36" creationId="{512D10FE-F6E5-FFF5-B8FB-E63FD778BBD8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37" creationId="{D4198F4F-EC87-386E-B9D0-F1B49E843BB3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38" creationId="{F656FF83-076D-4EE4-C3F7-D3E1404C347F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39" creationId="{F69906F1-FA46-1CB6-A34B-CEE89FB5C75E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40" creationId="{38AA59D2-8B38-D704-5957-24973AD3235D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41" creationId="{D06740B6-2515-C325-EE57-A1E86371F5C9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42" creationId="{5B7338FF-F6D2-6B2B-7392-135AFEDED10B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43" creationId="{2077160A-D897-0CBA-999B-550703029E44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44" creationId="{4B9A5108-4860-7242-D28D-D5B21AC83F77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45" creationId="{815B632A-5FB3-F098-377F-8F001AB4B400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46" creationId="{D707EA96-12E4-59AE-B9AA-9A8BB27C3A78}"/>
          </ac:spMkLst>
        </pc:spChg>
        <pc:spChg chg="mod">
          <ac:chgData name="Alexandre Martins de Souza" userId="94c56585407493ab" providerId="LiveId" clId="{094D0696-2D45-477E-870D-B16E236ECC5C}" dt="2023-06-19T16:44:37.952" v="1" actId="165"/>
          <ac:spMkLst>
            <pc:docMk/>
            <pc:sldMk cId="1029904483" sldId="302"/>
            <ac:spMk id="147" creationId="{D9380D03-72A8-F3A5-70B5-FF65B50CD60E}"/>
          </ac:spMkLst>
        </pc:spChg>
        <pc:grpChg chg="del">
          <ac:chgData name="Alexandre Martins de Souza" userId="94c56585407493ab" providerId="LiveId" clId="{094D0696-2D45-477E-870D-B16E236ECC5C}" dt="2023-06-19T16:44:32.054" v="0" actId="165"/>
          <ac:grpSpMkLst>
            <pc:docMk/>
            <pc:sldMk cId="1029904483" sldId="302"/>
            <ac:grpSpMk id="59" creationId="{8FA4255D-E471-81D0-BC82-15BD6225E958}"/>
          </ac:grpSpMkLst>
        </pc:grpChg>
        <pc:grpChg chg="del mod topLvl">
          <ac:chgData name="Alexandre Martins de Souza" userId="94c56585407493ab" providerId="LiveId" clId="{094D0696-2D45-477E-870D-B16E236ECC5C}" dt="2023-06-19T16:44:37.952" v="1" actId="165"/>
          <ac:grpSpMkLst>
            <pc:docMk/>
            <pc:sldMk cId="1029904483" sldId="302"/>
            <ac:grpSpMk id="62" creationId="{5605D2D8-3D1A-804D-DA66-3D4396AEB6FF}"/>
          </ac:grpSpMkLst>
        </pc:grpChg>
        <pc:grpChg chg="mod topLvl">
          <ac:chgData name="Alexandre Martins de Souza" userId="94c56585407493ab" providerId="LiveId" clId="{094D0696-2D45-477E-870D-B16E236ECC5C}" dt="2023-06-19T16:44:37.952" v="1" actId="165"/>
          <ac:grpSpMkLst>
            <pc:docMk/>
            <pc:sldMk cId="1029904483" sldId="302"/>
            <ac:grpSpMk id="65" creationId="{6406DB49-85B5-7948-E99D-16ED6577BDD8}"/>
          </ac:grpSpMkLst>
        </pc:grpChg>
        <pc:grpChg chg="mod topLvl">
          <ac:chgData name="Alexandre Martins de Souza" userId="94c56585407493ab" providerId="LiveId" clId="{094D0696-2D45-477E-870D-B16E236ECC5C}" dt="2023-06-19T16:44:37.952" v="1" actId="165"/>
          <ac:grpSpMkLst>
            <pc:docMk/>
            <pc:sldMk cId="1029904483" sldId="302"/>
            <ac:grpSpMk id="66" creationId="{42B89F96-BCFF-27B6-1FF7-AA2E6187D061}"/>
          </ac:grpSpMkLst>
        </pc:grpChg>
        <pc:grpChg chg="mod topLvl">
          <ac:chgData name="Alexandre Martins de Souza" userId="94c56585407493ab" providerId="LiveId" clId="{094D0696-2D45-477E-870D-B16E236ECC5C}" dt="2023-06-19T16:44:37.952" v="1" actId="165"/>
          <ac:grpSpMkLst>
            <pc:docMk/>
            <pc:sldMk cId="1029904483" sldId="302"/>
            <ac:grpSpMk id="67" creationId="{1ACC5AA7-0907-0F71-3300-E577A3CF48CB}"/>
          </ac:grpSpMkLst>
        </pc:grpChg>
        <pc:grpChg chg="mod topLvl">
          <ac:chgData name="Alexandre Martins de Souza" userId="94c56585407493ab" providerId="LiveId" clId="{094D0696-2D45-477E-870D-B16E236ECC5C}" dt="2023-06-19T16:44:37.952" v="1" actId="165"/>
          <ac:grpSpMkLst>
            <pc:docMk/>
            <pc:sldMk cId="1029904483" sldId="302"/>
            <ac:grpSpMk id="68" creationId="{7FDA2530-B860-EBC3-3F88-976D5EC2567B}"/>
          </ac:grpSpMkLst>
        </pc:grpChg>
        <pc:grpChg chg="mod topLvl">
          <ac:chgData name="Alexandre Martins de Souza" userId="94c56585407493ab" providerId="LiveId" clId="{094D0696-2D45-477E-870D-B16E236ECC5C}" dt="2023-06-19T16:44:37.952" v="1" actId="165"/>
          <ac:grpSpMkLst>
            <pc:docMk/>
            <pc:sldMk cId="1029904483" sldId="302"/>
            <ac:grpSpMk id="69" creationId="{538FF26E-B45D-2AF2-EE6C-447EB4014467}"/>
          </ac:grpSpMkLst>
        </pc:grpChg>
        <pc:grpChg chg="mod topLvl">
          <ac:chgData name="Alexandre Martins de Souza" userId="94c56585407493ab" providerId="LiveId" clId="{094D0696-2D45-477E-870D-B16E236ECC5C}" dt="2023-06-19T16:44:37.952" v="1" actId="165"/>
          <ac:grpSpMkLst>
            <pc:docMk/>
            <pc:sldMk cId="1029904483" sldId="302"/>
            <ac:grpSpMk id="70" creationId="{2CF162AB-C84D-F4D7-BA6C-59144DA538D6}"/>
          </ac:grpSpMkLst>
        </pc:grpChg>
        <pc:grpChg chg="mod topLvl">
          <ac:chgData name="Alexandre Martins de Souza" userId="94c56585407493ab" providerId="LiveId" clId="{094D0696-2D45-477E-870D-B16E236ECC5C}" dt="2023-06-19T16:44:37.952" v="1" actId="165"/>
          <ac:grpSpMkLst>
            <pc:docMk/>
            <pc:sldMk cId="1029904483" sldId="302"/>
            <ac:grpSpMk id="71" creationId="{9F9D5022-8DAA-69CE-3BE8-BDDA3D3C1462}"/>
          </ac:grpSpMkLst>
        </pc:grpChg>
        <pc:grpChg chg="mod topLvl">
          <ac:chgData name="Alexandre Martins de Souza" userId="94c56585407493ab" providerId="LiveId" clId="{094D0696-2D45-477E-870D-B16E236ECC5C}" dt="2023-06-19T16:44:37.952" v="1" actId="165"/>
          <ac:grpSpMkLst>
            <pc:docMk/>
            <pc:sldMk cId="1029904483" sldId="302"/>
            <ac:grpSpMk id="72" creationId="{067A6729-27EB-0942-BF61-C2BB5994DD60}"/>
          </ac:grpSpMkLst>
        </pc:grpChg>
        <pc:cxnChg chg="mod topLvl">
          <ac:chgData name="Alexandre Martins de Souza" userId="94c56585407493ab" providerId="LiveId" clId="{094D0696-2D45-477E-870D-B16E236ECC5C}" dt="2023-06-19T16:44:32.054" v="0" actId="165"/>
          <ac:cxnSpMkLst>
            <pc:docMk/>
            <pc:sldMk cId="1029904483" sldId="302"/>
            <ac:cxnSpMk id="60" creationId="{0CCB9F15-F573-7F4A-7660-BA3CC81CA60E}"/>
          </ac:cxnSpMkLst>
        </pc:cxnChg>
        <pc:cxnChg chg="mod topLvl">
          <ac:chgData name="Alexandre Martins de Souza" userId="94c56585407493ab" providerId="LiveId" clId="{094D0696-2D45-477E-870D-B16E236ECC5C}" dt="2023-06-19T16:44:32.054" v="0" actId="165"/>
          <ac:cxnSpMkLst>
            <pc:docMk/>
            <pc:sldMk cId="1029904483" sldId="302"/>
            <ac:cxnSpMk id="61" creationId="{6ABB88FA-5599-F9F0-EAF3-BB58104F9279}"/>
          </ac:cxnSpMkLst>
        </pc:cxnChg>
        <pc:cxnChg chg="mod topLvl">
          <ac:chgData name="Alexandre Martins de Souza" userId="94c56585407493ab" providerId="LiveId" clId="{094D0696-2D45-477E-870D-B16E236ECC5C}" dt="2023-06-19T16:44:37.952" v="1" actId="165"/>
          <ac:cxnSpMkLst>
            <pc:docMk/>
            <pc:sldMk cId="1029904483" sldId="302"/>
            <ac:cxnSpMk id="73" creationId="{B978335E-1FCF-3C1D-7A9D-79AC8BF2949D}"/>
          </ac:cxnSpMkLst>
        </pc:cxnChg>
        <pc:cxnChg chg="mod topLvl">
          <ac:chgData name="Alexandre Martins de Souza" userId="94c56585407493ab" providerId="LiveId" clId="{094D0696-2D45-477E-870D-B16E236ECC5C}" dt="2023-06-19T16:44:37.952" v="1" actId="165"/>
          <ac:cxnSpMkLst>
            <pc:docMk/>
            <pc:sldMk cId="1029904483" sldId="302"/>
            <ac:cxnSpMk id="74" creationId="{0071CBA9-A7FD-6FA7-56D9-3F7B0960388E}"/>
          </ac:cxnSpMkLst>
        </pc:cxnChg>
      </pc:sldChg>
      <pc:sldChg chg="addSp modSp mod">
        <pc:chgData name="Alexandre Martins de Souza" userId="94c56585407493ab" providerId="LiveId" clId="{094D0696-2D45-477E-870D-B16E236ECC5C}" dt="2023-07-03T20:39:57.853" v="1899" actId="1076"/>
        <pc:sldMkLst>
          <pc:docMk/>
          <pc:sldMk cId="3151469952" sldId="306"/>
        </pc:sldMkLst>
        <pc:spChg chg="mod">
          <ac:chgData name="Alexandre Martins de Souza" userId="94c56585407493ab" providerId="LiveId" clId="{094D0696-2D45-477E-870D-B16E236ECC5C}" dt="2023-06-20T19:47:14.518" v="2" actId="1076"/>
          <ac:spMkLst>
            <pc:docMk/>
            <pc:sldMk cId="3151469952" sldId="306"/>
            <ac:spMk id="2" creationId="{90029097-A52D-B47C-6E80-587B74AC4AF3}"/>
          </ac:spMkLst>
        </pc:spChg>
        <pc:spChg chg="mod">
          <ac:chgData name="Alexandre Martins de Souza" userId="94c56585407493ab" providerId="LiveId" clId="{094D0696-2D45-477E-870D-B16E236ECC5C}" dt="2023-07-03T20:38:41.492" v="1896" actId="1076"/>
          <ac:spMkLst>
            <pc:docMk/>
            <pc:sldMk cId="3151469952" sldId="306"/>
            <ac:spMk id="4" creationId="{0BAD3CDC-2AFD-6E37-0998-16F000EA96CF}"/>
          </ac:spMkLst>
        </pc:spChg>
        <pc:spChg chg="add mod">
          <ac:chgData name="Alexandre Martins de Souza" userId="94c56585407493ab" providerId="LiveId" clId="{094D0696-2D45-477E-870D-B16E236ECC5C}" dt="2023-06-29T19:48:59.889" v="226" actId="20577"/>
          <ac:spMkLst>
            <pc:docMk/>
            <pc:sldMk cId="3151469952" sldId="306"/>
            <ac:spMk id="5" creationId="{753641A2-A2D8-C1EB-043E-FE3102F98329}"/>
          </ac:spMkLst>
        </pc:spChg>
        <pc:spChg chg="mod">
          <ac:chgData name="Alexandre Martins de Souza" userId="94c56585407493ab" providerId="LiveId" clId="{094D0696-2D45-477E-870D-B16E236ECC5C}" dt="2023-07-03T20:39:57.853" v="1899" actId="1076"/>
          <ac:spMkLst>
            <pc:docMk/>
            <pc:sldMk cId="3151469952" sldId="306"/>
            <ac:spMk id="21" creationId="{450644D5-8744-8FC2-27D4-723DD2D8330A}"/>
          </ac:spMkLst>
        </pc:spChg>
        <pc:spChg chg="mod">
          <ac:chgData name="Alexandre Martins de Souza" userId="94c56585407493ab" providerId="LiveId" clId="{094D0696-2D45-477E-870D-B16E236ECC5C}" dt="2023-06-20T20:09:47.188" v="86" actId="1076"/>
          <ac:spMkLst>
            <pc:docMk/>
            <pc:sldMk cId="3151469952" sldId="306"/>
            <ac:spMk id="23" creationId="{0B8A487D-918D-465B-FF95-D4014C1FD9B9}"/>
          </ac:spMkLst>
        </pc:spChg>
        <pc:spChg chg="mod">
          <ac:chgData name="Alexandre Martins de Souza" userId="94c56585407493ab" providerId="LiveId" clId="{094D0696-2D45-477E-870D-B16E236ECC5C}" dt="2023-06-20T19:55:16.272" v="76" actId="1076"/>
          <ac:spMkLst>
            <pc:docMk/>
            <pc:sldMk cId="3151469952" sldId="306"/>
            <ac:spMk id="27" creationId="{B844FA3E-E1ED-6E4C-20B6-3468E346D7DE}"/>
          </ac:spMkLst>
        </pc:spChg>
        <pc:spChg chg="mod">
          <ac:chgData name="Alexandre Martins de Souza" userId="94c56585407493ab" providerId="LiveId" clId="{094D0696-2D45-477E-870D-B16E236ECC5C}" dt="2023-06-20T19:55:16.272" v="76" actId="1076"/>
          <ac:spMkLst>
            <pc:docMk/>
            <pc:sldMk cId="3151469952" sldId="306"/>
            <ac:spMk id="28" creationId="{FEBBAB56-53BC-2060-5496-B2DA58343B3D}"/>
          </ac:spMkLst>
        </pc:spChg>
        <pc:spChg chg="mod">
          <ac:chgData name="Alexandre Martins de Souza" userId="94c56585407493ab" providerId="LiveId" clId="{094D0696-2D45-477E-870D-B16E236ECC5C}" dt="2023-06-20T20:05:17.844" v="84" actId="1076"/>
          <ac:spMkLst>
            <pc:docMk/>
            <pc:sldMk cId="3151469952" sldId="306"/>
            <ac:spMk id="29" creationId="{046D566B-778A-1B0C-CF89-24A86D5093EA}"/>
          </ac:spMkLst>
        </pc:spChg>
        <pc:picChg chg="mod">
          <ac:chgData name="Alexandre Martins de Souza" userId="94c56585407493ab" providerId="LiveId" clId="{094D0696-2D45-477E-870D-B16E236ECC5C}" dt="2023-07-03T20:39:55.278" v="1898" actId="167"/>
          <ac:picMkLst>
            <pc:docMk/>
            <pc:sldMk cId="3151469952" sldId="306"/>
            <ac:picMk id="1032" creationId="{11732782-026E-4E7E-A4FA-3537D68376B7}"/>
          </ac:picMkLst>
        </pc:picChg>
      </pc:sldChg>
      <pc:sldChg chg="addSp delSp modSp mod">
        <pc:chgData name="Alexandre Martins de Souza" userId="94c56585407493ab" providerId="LiveId" clId="{094D0696-2D45-477E-870D-B16E236ECC5C}" dt="2023-06-29T20:53:33.242" v="1814" actId="1076"/>
        <pc:sldMkLst>
          <pc:docMk/>
          <pc:sldMk cId="3836595348" sldId="307"/>
        </pc:sldMkLst>
        <pc:spChg chg="add mod">
          <ac:chgData name="Alexandre Martins de Souza" userId="94c56585407493ab" providerId="LiveId" clId="{094D0696-2D45-477E-870D-B16E236ECC5C}" dt="2023-06-29T20:53:33.242" v="1814" actId="1076"/>
          <ac:spMkLst>
            <pc:docMk/>
            <pc:sldMk cId="3836595348" sldId="307"/>
            <ac:spMk id="2" creationId="{5247C2F9-4487-3C66-7EC0-9C9AA94277E7}"/>
          </ac:spMkLst>
        </pc:spChg>
        <pc:spChg chg="add del mod">
          <ac:chgData name="Alexandre Martins de Souza" userId="94c56585407493ab" providerId="LiveId" clId="{094D0696-2D45-477E-870D-B16E236ECC5C}" dt="2023-06-29T19:58:24.147" v="564" actId="478"/>
          <ac:spMkLst>
            <pc:docMk/>
            <pc:sldMk cId="3836595348" sldId="307"/>
            <ac:spMk id="3" creationId="{4F045606-6E55-A64B-7025-F6D288E1515B}"/>
          </ac:spMkLst>
        </pc:spChg>
        <pc:spChg chg="del mod">
          <ac:chgData name="Alexandre Martins de Souza" userId="94c56585407493ab" providerId="LiveId" clId="{094D0696-2D45-477E-870D-B16E236ECC5C}" dt="2023-06-29T19:38:11.470" v="160" actId="478"/>
          <ac:spMkLst>
            <pc:docMk/>
            <pc:sldMk cId="3836595348" sldId="307"/>
            <ac:spMk id="4" creationId="{779CBB1A-D2FD-D619-38A9-702FD26430B7}"/>
          </ac:spMkLst>
        </pc:spChg>
        <pc:spChg chg="mod">
          <ac:chgData name="Alexandre Martins de Souza" userId="94c56585407493ab" providerId="LiveId" clId="{094D0696-2D45-477E-870D-B16E236ECC5C}" dt="2023-06-29T20:53:20.012" v="1813" actId="20577"/>
          <ac:spMkLst>
            <pc:docMk/>
            <pc:sldMk cId="3836595348" sldId="307"/>
            <ac:spMk id="6" creationId="{8775B11F-9967-5D43-E76E-FEFF0371E139}"/>
          </ac:spMkLst>
        </pc:spChg>
        <pc:spChg chg="add mod">
          <ac:chgData name="Alexandre Martins de Souza" userId="94c56585407493ab" providerId="LiveId" clId="{094D0696-2D45-477E-870D-B16E236ECC5C}" dt="2023-06-29T20:52:57.234" v="1803" actId="1076"/>
          <ac:spMkLst>
            <pc:docMk/>
            <pc:sldMk cId="3836595348" sldId="307"/>
            <ac:spMk id="7" creationId="{83E77B62-BE2D-29A0-6EFD-606F477D61E5}"/>
          </ac:spMkLst>
        </pc:spChg>
        <pc:spChg chg="del">
          <ac:chgData name="Alexandre Martins de Souza" userId="94c56585407493ab" providerId="LiveId" clId="{094D0696-2D45-477E-870D-B16E236ECC5C}" dt="2023-06-29T19:38:09.676" v="158" actId="478"/>
          <ac:spMkLst>
            <pc:docMk/>
            <pc:sldMk cId="3836595348" sldId="307"/>
            <ac:spMk id="8" creationId="{EB8BC92C-CD18-645F-BB98-FD4E8D46DE41}"/>
          </ac:spMkLst>
        </pc:spChg>
        <pc:spChg chg="add mod">
          <ac:chgData name="Alexandre Martins de Souza" userId="94c56585407493ab" providerId="LiveId" clId="{094D0696-2D45-477E-870D-B16E236ECC5C}" dt="2023-06-29T20:52:47.080" v="1801" actId="123"/>
          <ac:spMkLst>
            <pc:docMk/>
            <pc:sldMk cId="3836595348" sldId="307"/>
            <ac:spMk id="9" creationId="{25F6A70C-F390-C9CA-0218-1595E15AE281}"/>
          </ac:spMkLst>
        </pc:spChg>
        <pc:spChg chg="del">
          <ac:chgData name="Alexandre Martins de Souza" userId="94c56585407493ab" providerId="LiveId" clId="{094D0696-2D45-477E-870D-B16E236ECC5C}" dt="2023-06-29T19:38:10.472" v="159" actId="478"/>
          <ac:spMkLst>
            <pc:docMk/>
            <pc:sldMk cId="3836595348" sldId="307"/>
            <ac:spMk id="10" creationId="{CBDB6DAC-42B6-4A73-C559-A3E9F1249B55}"/>
          </ac:spMkLst>
        </pc:spChg>
        <pc:spChg chg="add mod">
          <ac:chgData name="Alexandre Martins de Souza" userId="94c56585407493ab" providerId="LiveId" clId="{094D0696-2D45-477E-870D-B16E236ECC5C}" dt="2023-06-29T20:52:51.494" v="1802" actId="123"/>
          <ac:spMkLst>
            <pc:docMk/>
            <pc:sldMk cId="3836595348" sldId="307"/>
            <ac:spMk id="11" creationId="{E181F5F3-8F4F-8ADC-C47D-B8F2D39CE4C6}"/>
          </ac:spMkLst>
        </pc:spChg>
        <pc:spChg chg="add mod">
          <ac:chgData name="Alexandre Martins de Souza" userId="94c56585407493ab" providerId="LiveId" clId="{094D0696-2D45-477E-870D-B16E236ECC5C}" dt="2023-06-29T20:52:31.330" v="1791" actId="1035"/>
          <ac:spMkLst>
            <pc:docMk/>
            <pc:sldMk cId="3836595348" sldId="307"/>
            <ac:spMk id="13" creationId="{241DC3A3-71DA-0B12-9B20-AD8EDEA959F6}"/>
          </ac:spMkLst>
        </pc:spChg>
        <pc:spChg chg="del">
          <ac:chgData name="Alexandre Martins de Souza" userId="94c56585407493ab" providerId="LiveId" clId="{094D0696-2D45-477E-870D-B16E236ECC5C}" dt="2023-06-29T19:38:08.698" v="157" actId="478"/>
          <ac:spMkLst>
            <pc:docMk/>
            <pc:sldMk cId="3836595348" sldId="307"/>
            <ac:spMk id="15" creationId="{AB8776E0-1E7F-5260-C53A-6EFDA40876B4}"/>
          </ac:spMkLst>
        </pc:spChg>
        <pc:spChg chg="del">
          <ac:chgData name="Alexandre Martins de Souza" userId="94c56585407493ab" providerId="LiveId" clId="{094D0696-2D45-477E-870D-B16E236ECC5C}" dt="2023-06-29T19:38:08.698" v="157" actId="478"/>
          <ac:spMkLst>
            <pc:docMk/>
            <pc:sldMk cId="3836595348" sldId="307"/>
            <ac:spMk id="17" creationId="{EB0DE5D6-C7AF-9A52-09CA-4EB61A4F54D2}"/>
          </ac:spMkLst>
        </pc:spChg>
        <pc:picChg chg="del">
          <ac:chgData name="Alexandre Martins de Souza" userId="94c56585407493ab" providerId="LiveId" clId="{094D0696-2D45-477E-870D-B16E236ECC5C}" dt="2023-06-29T19:38:08.698" v="157" actId="478"/>
          <ac:picMkLst>
            <pc:docMk/>
            <pc:sldMk cId="3836595348" sldId="307"/>
            <ac:picMk id="5" creationId="{6A5EE972-B33B-D5B3-14C2-7731F2E2D2B5}"/>
          </ac:picMkLst>
        </pc:picChg>
      </pc:sldChg>
      <pc:sldChg chg="addSp delSp modSp mod ord">
        <pc:chgData name="Alexandre Martins de Souza" userId="94c56585407493ab" providerId="LiveId" clId="{094D0696-2D45-477E-870D-B16E236ECC5C}" dt="2023-06-29T20:50:47.196" v="1751" actId="1076"/>
        <pc:sldMkLst>
          <pc:docMk/>
          <pc:sldMk cId="1716058690" sldId="309"/>
        </pc:sldMkLst>
        <pc:spChg chg="del">
          <ac:chgData name="Alexandre Martins de Souza" userId="94c56585407493ab" providerId="LiveId" clId="{094D0696-2D45-477E-870D-B16E236ECC5C}" dt="2023-06-29T19:54:55.345" v="242" actId="478"/>
          <ac:spMkLst>
            <pc:docMk/>
            <pc:sldMk cId="1716058690" sldId="309"/>
            <ac:spMk id="5" creationId="{591599C9-2ECC-23FC-2EAB-2F46427751AA}"/>
          </ac:spMkLst>
        </pc:spChg>
        <pc:spChg chg="del">
          <ac:chgData name="Alexandre Martins de Souza" userId="94c56585407493ab" providerId="LiveId" clId="{094D0696-2D45-477E-870D-B16E236ECC5C}" dt="2023-06-29T19:54:55.345" v="242" actId="478"/>
          <ac:spMkLst>
            <pc:docMk/>
            <pc:sldMk cId="1716058690" sldId="309"/>
            <ac:spMk id="10" creationId="{C390CF23-DBD1-31D5-9569-0947279E1115}"/>
          </ac:spMkLst>
        </pc:spChg>
        <pc:spChg chg="mod">
          <ac:chgData name="Alexandre Martins de Souza" userId="94c56585407493ab" providerId="LiveId" clId="{094D0696-2D45-477E-870D-B16E236ECC5C}" dt="2023-06-29T19:53:26.802" v="238" actId="20577"/>
          <ac:spMkLst>
            <pc:docMk/>
            <pc:sldMk cId="1716058690" sldId="309"/>
            <ac:spMk id="11" creationId="{F1EC2C67-FF0F-163B-7947-8E84375EAB68}"/>
          </ac:spMkLst>
        </pc:spChg>
        <pc:spChg chg="add mod">
          <ac:chgData name="Alexandre Martins de Souza" userId="94c56585407493ab" providerId="LiveId" clId="{094D0696-2D45-477E-870D-B16E236ECC5C}" dt="2023-06-29T20:50:42.029" v="1750" actId="14100"/>
          <ac:spMkLst>
            <pc:docMk/>
            <pc:sldMk cId="1716058690" sldId="309"/>
            <ac:spMk id="16" creationId="{AB85E8E5-47F3-9078-9E3B-7335EF5FD630}"/>
          </ac:spMkLst>
        </pc:spChg>
        <pc:spChg chg="mod">
          <ac:chgData name="Alexandre Martins de Souza" userId="94c56585407493ab" providerId="LiveId" clId="{094D0696-2D45-477E-870D-B16E236ECC5C}" dt="2023-06-29T19:53:06.845" v="229" actId="313"/>
          <ac:spMkLst>
            <pc:docMk/>
            <pc:sldMk cId="1716058690" sldId="309"/>
            <ac:spMk id="19" creationId="{8E65D482-0967-6FA9-7DBA-CBA754095A3F}"/>
          </ac:spMkLst>
        </pc:spChg>
        <pc:spChg chg="mod">
          <ac:chgData name="Alexandre Martins de Souza" userId="94c56585407493ab" providerId="LiveId" clId="{094D0696-2D45-477E-870D-B16E236ECC5C}" dt="2023-06-29T20:50:47.196" v="1751" actId="1076"/>
          <ac:spMkLst>
            <pc:docMk/>
            <pc:sldMk cId="1716058690" sldId="309"/>
            <ac:spMk id="24" creationId="{BC413111-88DA-CEA1-4B51-2E3090BA93DA}"/>
          </ac:spMkLst>
        </pc:spChg>
        <pc:grpChg chg="mod">
          <ac:chgData name="Alexandre Martins de Souza" userId="94c56585407493ab" providerId="LiveId" clId="{094D0696-2D45-477E-870D-B16E236ECC5C}" dt="2023-06-29T20:50:31.075" v="1746" actId="1076"/>
          <ac:grpSpMkLst>
            <pc:docMk/>
            <pc:sldMk cId="1716058690" sldId="309"/>
            <ac:grpSpMk id="7" creationId="{C5683000-9BCA-972D-CE77-49F713F011CB}"/>
          </ac:grpSpMkLst>
        </pc:grpChg>
      </pc:sldChg>
      <pc:sldChg chg="addSp delSp modSp add mod ord">
        <pc:chgData name="Alexandre Martins de Souza" userId="94c56585407493ab" providerId="LiveId" clId="{094D0696-2D45-477E-870D-B16E236ECC5C}" dt="2023-06-29T20:59:00.653" v="1893" actId="20577"/>
        <pc:sldMkLst>
          <pc:docMk/>
          <pc:sldMk cId="2911849812" sldId="310"/>
        </pc:sldMkLst>
        <pc:spChg chg="add mod">
          <ac:chgData name="Alexandre Martins de Souza" userId="94c56585407493ab" providerId="LiveId" clId="{094D0696-2D45-477E-870D-B16E236ECC5C}" dt="2023-06-29T20:57:23.233" v="1872" actId="13822"/>
          <ac:spMkLst>
            <pc:docMk/>
            <pc:sldMk cId="2911849812" sldId="310"/>
            <ac:spMk id="3" creationId="{BE8F1AC0-93EE-AE8F-EAA9-BB0E3308081D}"/>
          </ac:spMkLst>
        </pc:spChg>
        <pc:spChg chg="del mod">
          <ac:chgData name="Alexandre Martins de Souza" userId="94c56585407493ab" providerId="LiveId" clId="{094D0696-2D45-477E-870D-B16E236ECC5C}" dt="2023-06-29T19:37:31.932" v="152" actId="478"/>
          <ac:spMkLst>
            <pc:docMk/>
            <pc:sldMk cId="2911849812" sldId="310"/>
            <ac:spMk id="6" creationId="{8775B11F-9967-5D43-E76E-FEFF0371E139}"/>
          </ac:spMkLst>
        </pc:spChg>
        <pc:spChg chg="add mod">
          <ac:chgData name="Alexandre Martins de Souza" userId="94c56585407493ab" providerId="LiveId" clId="{094D0696-2D45-477E-870D-B16E236ECC5C}" dt="2023-06-29T20:59:00.653" v="1893" actId="20577"/>
          <ac:spMkLst>
            <pc:docMk/>
            <pc:sldMk cId="2911849812" sldId="310"/>
            <ac:spMk id="7" creationId="{BF635AA0-9068-FF95-0DB7-6221DDC00200}"/>
          </ac:spMkLst>
        </pc:spChg>
        <pc:spChg chg="mod">
          <ac:chgData name="Alexandre Martins de Souza" userId="94c56585407493ab" providerId="LiveId" clId="{094D0696-2D45-477E-870D-B16E236ECC5C}" dt="2023-06-29T19:37:47.159" v="154" actId="1076"/>
          <ac:spMkLst>
            <pc:docMk/>
            <pc:sldMk cId="2911849812" sldId="310"/>
            <ac:spMk id="8" creationId="{EB8BC92C-CD18-645F-BB98-FD4E8D46DE41}"/>
          </ac:spMkLst>
        </pc:spChg>
        <pc:spChg chg="mod">
          <ac:chgData name="Alexandre Martins de Souza" userId="94c56585407493ab" providerId="LiveId" clId="{094D0696-2D45-477E-870D-B16E236ECC5C}" dt="2023-06-29T19:37:47.159" v="154" actId="1076"/>
          <ac:spMkLst>
            <pc:docMk/>
            <pc:sldMk cId="2911849812" sldId="310"/>
            <ac:spMk id="10" creationId="{CBDB6DAC-42B6-4A73-C559-A3E9F1249B55}"/>
          </ac:spMkLst>
        </pc:spChg>
        <pc:spChg chg="mod">
          <ac:chgData name="Alexandre Martins de Souza" userId="94c56585407493ab" providerId="LiveId" clId="{094D0696-2D45-477E-870D-B16E236ECC5C}" dt="2023-06-29T19:37:47.159" v="154" actId="1076"/>
          <ac:spMkLst>
            <pc:docMk/>
            <pc:sldMk cId="2911849812" sldId="310"/>
            <ac:spMk id="15" creationId="{AB8776E0-1E7F-5260-C53A-6EFDA40876B4}"/>
          </ac:spMkLst>
        </pc:spChg>
        <pc:spChg chg="mod">
          <ac:chgData name="Alexandre Martins de Souza" userId="94c56585407493ab" providerId="LiveId" clId="{094D0696-2D45-477E-870D-B16E236ECC5C}" dt="2023-06-29T19:37:47.159" v="154" actId="1076"/>
          <ac:spMkLst>
            <pc:docMk/>
            <pc:sldMk cId="2911849812" sldId="310"/>
            <ac:spMk id="17" creationId="{EB0DE5D6-C7AF-9A52-09CA-4EB61A4F54D2}"/>
          </ac:spMkLst>
        </pc:spChg>
        <pc:picChg chg="mod">
          <ac:chgData name="Alexandre Martins de Souza" userId="94c56585407493ab" providerId="LiveId" clId="{094D0696-2D45-477E-870D-B16E236ECC5C}" dt="2023-06-29T19:37:47.159" v="154" actId="1076"/>
          <ac:picMkLst>
            <pc:docMk/>
            <pc:sldMk cId="2911849812" sldId="310"/>
            <ac:picMk id="5" creationId="{6A5EE972-B33B-D5B3-14C2-7731F2E2D2B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5CCFDB2C-2934-4A17-87C5-D86B1F797B80}" type="datetime1">
              <a:rPr lang="pt-BR" smtClean="0"/>
              <a:t>24/07/2023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8EEFA9E-C190-4F5C-8394-BD5F1CD55C0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A046F3FD-5258-45F1-A056-CFAF800E03AA}" type="datetime1">
              <a:rPr lang="pt-BR" smtClean="0"/>
              <a:pPr/>
              <a:t>24/07/2023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2289C57-55D7-40A4-A101-E74FAC7A092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920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314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lang="pt-BR" sz="3600" spc="150" baseline="0"/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7" name="Espaço Reservado para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elemento gráfico SmartArt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CLIQUE PARA EDITAR O TÍTULO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Espaço Reservado para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4" name="Espaço Reservado para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5" name="Espaço Reservado para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6" name="Espaço Reservado para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7" name="Espaço Reservado para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/>
              <a:t>2023</a:t>
            </a:r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 noProof="0"/>
              <a:t>Computação Quântica</a:t>
            </a:r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ois conteúd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Partes de Conteú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spaço Reservado par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24" name="Espaço Reservado para o Número do Slid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echamen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pt-BR"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pt-BR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ebra de se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5" name="Elemento 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7" name="Espaço Reservado para o Gráfico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gráfico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8" name="Espaço Reservado para Tabe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tabela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lang="pt-BR"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lvl="1"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2" name="Espaço Reservado para Imagem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4" name="Espaço Reservado para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2" name="Espaço Reservado para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6" name="Espaço Reservado para Imagem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9" name="Espaço Reservado para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3" name="Espaço Reservado para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3" name="Espaço Reservado para Imagem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0" name="Espaço Reservado para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4" name="Espaço Reservado para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8" name="Espaço Reservado para Imagem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1" name="Espaço Reservado para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8.jp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hyperlink" Target="https://produto.mercadolivre.com.br/MLB-831990872-moeda-1-real-2015-olimpiadas-paratriatlo-_JM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37.jpg"/><Relationship Id="rId5" Type="http://schemas.openxmlformats.org/officeDocument/2006/relationships/image" Target="../media/image31.png"/><Relationship Id="rId15" Type="http://schemas.openxmlformats.org/officeDocument/2006/relationships/image" Target="../media/image39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hyperlink" Target="https://en.numista.com/catalogue/pieces8896.htm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t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7.png"/><Relationship Id="rId7" Type="http://schemas.openxmlformats.org/officeDocument/2006/relationships/image" Target="../media/image63.ti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tif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6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scienza/lab/2019/09/27/computer-quantistico-google-mondo/" TargetMode="External"/><Relationship Id="rId7" Type="http://schemas.openxmlformats.org/officeDocument/2006/relationships/hyperlink" Target="https://www.wired.it/scienza/lab/2019/07/15/prima-immagine-entanglement-quantistico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hyperlink" Target="https://ocw.tudelft.nl/courses/quantum-cryptography/" TargetMode="External"/><Relationship Id="rId4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5" y="4876800"/>
            <a:ext cx="6334538" cy="75039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>
                <a:latin typeface="Segoe Fluent Icons" panose="050A0102010101010101" pitchFamily="18" charset="0"/>
              </a:rPr>
              <a:t>Computação Quântica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5" y="5701732"/>
            <a:ext cx="5471159" cy="946432"/>
          </a:xfrm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 sz="2400" dirty="0"/>
              <a:t>Alexandre Martins de Souza</a:t>
            </a:r>
          </a:p>
          <a:p>
            <a:pPr rtl="0"/>
            <a:r>
              <a:rPr lang="pt-BR" sz="2400" dirty="0"/>
              <a:t>Centro Brasileiro de Pesquisas Físicas</a:t>
            </a:r>
          </a:p>
        </p:txBody>
      </p:sp>
      <p:pic>
        <p:nvPicPr>
          <p:cNvPr id="1026" name="Picture 2" descr="imagem sem descriÃ§Ã£o.">
            <a:extLst>
              <a:ext uri="{FF2B5EF4-FFF2-40B4-BE49-F238E27FC236}">
                <a16:creationId xmlns:a16="http://schemas.microsoft.com/office/drawing/2014/main" id="{0B0DD784-BCB8-89AE-D362-8E8BF69AB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BE63DB9-C9CC-BB76-02AC-7EC004EB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96" y="5141213"/>
            <a:ext cx="5088834" cy="139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6FA0CCB-8AE7-418C-2CB9-8A908AB1C906}"/>
              </a:ext>
            </a:extLst>
          </p:cNvPr>
          <p:cNvSpPr txBox="1"/>
          <p:nvPr/>
        </p:nvSpPr>
        <p:spPr>
          <a:xfrm>
            <a:off x="795090" y="1100373"/>
            <a:ext cx="10847364" cy="646331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dirty="0"/>
              <a:t>O </a:t>
            </a:r>
            <a:r>
              <a:rPr lang="pt-BR" dirty="0" err="1"/>
              <a:t>qubit</a:t>
            </a:r>
            <a:r>
              <a:rPr lang="pt-BR" dirty="0"/>
              <a:t> é a unidade básica de informação quântica. Ele representa um sistema de dois estados, assim como um bit clássico, exceto que pode existir em uma superposição.</a:t>
            </a: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1D52F108-E564-922E-DDFE-03F6C6C84EC6}"/>
              </a:ext>
            </a:extLst>
          </p:cNvPr>
          <p:cNvGrpSpPr/>
          <p:nvPr/>
        </p:nvGrpSpPr>
        <p:grpSpPr>
          <a:xfrm>
            <a:off x="7974766" y="4566811"/>
            <a:ext cx="3938225" cy="1605069"/>
            <a:chOff x="5947897" y="5422344"/>
            <a:chExt cx="3035777" cy="1122301"/>
          </a:xfrm>
        </p:grpSpPr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C591A17B-26AD-A341-5DCC-C15F5DF67C18}"/>
                </a:ext>
              </a:extLst>
            </p:cNvPr>
            <p:cNvCxnSpPr/>
            <p:nvPr/>
          </p:nvCxnSpPr>
          <p:spPr>
            <a:xfrm>
              <a:off x="7373648" y="6297867"/>
              <a:ext cx="940905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7BDB24EB-4BBA-F141-B092-6295B2AFD48D}"/>
                </a:ext>
              </a:extLst>
            </p:cNvPr>
            <p:cNvCxnSpPr/>
            <p:nvPr/>
          </p:nvCxnSpPr>
          <p:spPr>
            <a:xfrm>
              <a:off x="7373648" y="5648064"/>
              <a:ext cx="940905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aixaDeTexto 42">
                  <a:extLst>
                    <a:ext uri="{FF2B5EF4-FFF2-40B4-BE49-F238E27FC236}">
                      <a16:creationId xmlns:a16="http://schemas.microsoft.com/office/drawing/2014/main" id="{2336E7E6-24D7-E29D-CCD0-8A0BBD919F8E}"/>
                    </a:ext>
                  </a:extLst>
                </p:cNvPr>
                <p:cNvSpPr txBox="1"/>
                <p:nvPr/>
              </p:nvSpPr>
              <p:spPr>
                <a:xfrm>
                  <a:off x="8281309" y="6109865"/>
                  <a:ext cx="702365" cy="408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pt-BR" sz="3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lang="pt-BR" sz="3200" dirty="0"/>
                </a:p>
              </p:txBody>
            </p:sp>
          </mc:Choice>
          <mc:Fallback xmlns="">
            <p:sp>
              <p:nvSpPr>
                <p:cNvPr id="43" name="CaixaDeTexto 42">
                  <a:extLst>
                    <a:ext uri="{FF2B5EF4-FFF2-40B4-BE49-F238E27FC236}">
                      <a16:creationId xmlns:a16="http://schemas.microsoft.com/office/drawing/2014/main" id="{2336E7E6-24D7-E29D-CCD0-8A0BBD919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1309" y="6109865"/>
                  <a:ext cx="702365" cy="40888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aixaDeTexto 43">
                  <a:extLst>
                    <a:ext uri="{FF2B5EF4-FFF2-40B4-BE49-F238E27FC236}">
                      <a16:creationId xmlns:a16="http://schemas.microsoft.com/office/drawing/2014/main" id="{FB4F1579-8D58-0A3C-34C3-DEECEBCE91E9}"/>
                    </a:ext>
                  </a:extLst>
                </p:cNvPr>
                <p:cNvSpPr txBox="1"/>
                <p:nvPr/>
              </p:nvSpPr>
              <p:spPr>
                <a:xfrm>
                  <a:off x="8301186" y="5450107"/>
                  <a:ext cx="662609" cy="408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pt-BR" sz="3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pt-BR" sz="3200" dirty="0"/>
                </a:p>
              </p:txBody>
            </p:sp>
          </mc:Choice>
          <mc:Fallback xmlns="">
            <p:sp>
              <p:nvSpPr>
                <p:cNvPr id="44" name="CaixaDeTexto 43">
                  <a:extLst>
                    <a:ext uri="{FF2B5EF4-FFF2-40B4-BE49-F238E27FC236}">
                      <a16:creationId xmlns:a16="http://schemas.microsoft.com/office/drawing/2014/main" id="{FB4F1579-8D58-0A3C-34C3-DEECEBCE9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1186" y="5450107"/>
                  <a:ext cx="662609" cy="40888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Seta: para Cima 44">
              <a:extLst>
                <a:ext uri="{FF2B5EF4-FFF2-40B4-BE49-F238E27FC236}">
                  <a16:creationId xmlns:a16="http://schemas.microsoft.com/office/drawing/2014/main" id="{8A49893B-D0C0-AD3F-194F-F8893C80A924}"/>
                </a:ext>
              </a:extLst>
            </p:cNvPr>
            <p:cNvSpPr/>
            <p:nvPr/>
          </p:nvSpPr>
          <p:spPr>
            <a:xfrm>
              <a:off x="6465113" y="5564080"/>
              <a:ext cx="331304" cy="75562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ixaDeTexto 45">
                  <a:extLst>
                    <a:ext uri="{FF2B5EF4-FFF2-40B4-BE49-F238E27FC236}">
                      <a16:creationId xmlns:a16="http://schemas.microsoft.com/office/drawing/2014/main" id="{0AF236A6-2E25-EA75-5B97-FE1F5E40C896}"/>
                    </a:ext>
                  </a:extLst>
                </p:cNvPr>
                <p:cNvSpPr txBox="1"/>
                <p:nvPr/>
              </p:nvSpPr>
              <p:spPr>
                <a:xfrm>
                  <a:off x="5947897" y="6056807"/>
                  <a:ext cx="6626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80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6" name="CaixaDeTexto 45">
                  <a:extLst>
                    <a:ext uri="{FF2B5EF4-FFF2-40B4-BE49-F238E27FC236}">
                      <a16:creationId xmlns:a16="http://schemas.microsoft.com/office/drawing/2014/main" id="{0AF236A6-2E25-EA75-5B97-FE1F5E40C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7897" y="6056807"/>
                  <a:ext cx="66260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05755751-63A9-8A9A-190F-62326776544E}"/>
                </a:ext>
              </a:extLst>
            </p:cNvPr>
            <p:cNvGrpSpPr/>
            <p:nvPr/>
          </p:nvGrpSpPr>
          <p:grpSpPr>
            <a:xfrm>
              <a:off x="7055055" y="5422344"/>
              <a:ext cx="189666" cy="533617"/>
              <a:chOff x="4415513" y="2981737"/>
              <a:chExt cx="189666" cy="533617"/>
            </a:xfrm>
          </p:grpSpPr>
          <p:cxnSp>
            <p:nvCxnSpPr>
              <p:cNvPr id="11" name="Conector de Seta Reta 10">
                <a:extLst>
                  <a:ext uri="{FF2B5EF4-FFF2-40B4-BE49-F238E27FC236}">
                    <a16:creationId xmlns:a16="http://schemas.microsoft.com/office/drawing/2014/main" id="{1336E738-6A53-908E-4187-83E61F663A5D}"/>
                  </a:ext>
                </a:extLst>
              </p:cNvPr>
              <p:cNvCxnSpPr/>
              <p:nvPr/>
            </p:nvCxnSpPr>
            <p:spPr>
              <a:xfrm>
                <a:off x="4510346" y="2981737"/>
                <a:ext cx="0" cy="53361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FFAC95A9-CB6A-3CB8-F2DA-466ADD913F57}"/>
                  </a:ext>
                </a:extLst>
              </p:cNvPr>
              <p:cNvSpPr/>
              <p:nvPr/>
            </p:nvSpPr>
            <p:spPr>
              <a:xfrm>
                <a:off x="4415513" y="3117924"/>
                <a:ext cx="189666" cy="223125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 w="177800" h="177800"/>
                <a:bevelB w="1778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9E77C445-E659-28E5-9EF0-752A3FD676DE}"/>
                </a:ext>
              </a:extLst>
            </p:cNvPr>
            <p:cNvGrpSpPr/>
            <p:nvPr/>
          </p:nvGrpSpPr>
          <p:grpSpPr>
            <a:xfrm rot="10800000">
              <a:off x="7051170" y="6011028"/>
              <a:ext cx="189666" cy="533617"/>
              <a:chOff x="4415513" y="2981737"/>
              <a:chExt cx="189666" cy="533617"/>
            </a:xfrm>
          </p:grpSpPr>
          <p:cxnSp>
            <p:nvCxnSpPr>
              <p:cNvPr id="28" name="Conector de Seta Reta 27">
                <a:extLst>
                  <a:ext uri="{FF2B5EF4-FFF2-40B4-BE49-F238E27FC236}">
                    <a16:creationId xmlns:a16="http://schemas.microsoft.com/office/drawing/2014/main" id="{E6B6283C-FA6C-9F07-AD6C-6671366C0A05}"/>
                  </a:ext>
                </a:extLst>
              </p:cNvPr>
              <p:cNvCxnSpPr/>
              <p:nvPr/>
            </p:nvCxnSpPr>
            <p:spPr>
              <a:xfrm>
                <a:off x="4510346" y="2981737"/>
                <a:ext cx="0" cy="53361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4039C188-1DE8-EA54-1CBD-260123BD17FE}"/>
                  </a:ext>
                </a:extLst>
              </p:cNvPr>
              <p:cNvSpPr/>
              <p:nvPr/>
            </p:nvSpPr>
            <p:spPr>
              <a:xfrm>
                <a:off x="4415513" y="3117924"/>
                <a:ext cx="189666" cy="223125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 w="177800" h="177800"/>
                <a:bevelB w="1778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D6B11A2-480C-E5D2-8A75-D9EAC0754A99}"/>
              </a:ext>
            </a:extLst>
          </p:cNvPr>
          <p:cNvSpPr txBox="1"/>
          <p:nvPr/>
        </p:nvSpPr>
        <p:spPr>
          <a:xfrm>
            <a:off x="6231353" y="3867957"/>
            <a:ext cx="3814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Qubits</a:t>
            </a:r>
            <a:r>
              <a:rPr lang="pt-BR" dirty="0"/>
              <a:t> podem ser fótons, spins, ... 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7866B95B-F558-DE84-573D-E29ADE8A1569}"/>
              </a:ext>
            </a:extLst>
          </p:cNvPr>
          <p:cNvGrpSpPr/>
          <p:nvPr/>
        </p:nvGrpSpPr>
        <p:grpSpPr>
          <a:xfrm>
            <a:off x="4854153" y="4378744"/>
            <a:ext cx="3392938" cy="2111822"/>
            <a:chOff x="5744045" y="3321569"/>
            <a:chExt cx="2421885" cy="1547146"/>
          </a:xfrm>
        </p:grpSpPr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C73D4BC-A15E-E041-8706-4FA96C36B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21444" y="3514099"/>
              <a:ext cx="0" cy="77496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52ABB25C-BF18-48D4-58AD-AF8D105B6E44}"/>
                </a:ext>
              </a:extLst>
            </p:cNvPr>
            <p:cNvCxnSpPr/>
            <p:nvPr/>
          </p:nvCxnSpPr>
          <p:spPr>
            <a:xfrm>
              <a:off x="5744045" y="4270553"/>
              <a:ext cx="74212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34F270A6-63F8-CFE7-57FA-44A80F37E9EA}"/>
                </a:ext>
              </a:extLst>
            </p:cNvPr>
            <p:cNvCxnSpPr/>
            <p:nvPr/>
          </p:nvCxnSpPr>
          <p:spPr>
            <a:xfrm>
              <a:off x="6721444" y="4320537"/>
              <a:ext cx="742121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146AA9CD-839F-D3FE-FE2B-B9803BC801B3}"/>
                </a:ext>
              </a:extLst>
            </p:cNvPr>
            <p:cNvSpPr/>
            <p:nvPr/>
          </p:nvSpPr>
          <p:spPr>
            <a:xfrm rot="2883645">
              <a:off x="6655183" y="4063776"/>
              <a:ext cx="132522" cy="51352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667F3360-D5A2-868F-BBBB-90D575958483}"/>
                    </a:ext>
                  </a:extLst>
                </p:cNvPr>
                <p:cNvSpPr txBox="1"/>
                <p:nvPr/>
              </p:nvSpPr>
              <p:spPr>
                <a:xfrm>
                  <a:off x="7463565" y="4135871"/>
                  <a:ext cx="702365" cy="4284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pt-BR" sz="3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lang="pt-BR" sz="3200" dirty="0"/>
                </a:p>
              </p:txBody>
            </p:sp>
          </mc:Choice>
          <mc:Fallback xmlns="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667F3360-D5A2-868F-BBBB-90D5759584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3565" y="4135871"/>
                  <a:ext cx="702365" cy="4284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99F3EA42-7224-A79F-BEB1-6AF94E84DD76}"/>
                    </a:ext>
                  </a:extLst>
                </p:cNvPr>
                <p:cNvSpPr txBox="1"/>
                <p:nvPr/>
              </p:nvSpPr>
              <p:spPr>
                <a:xfrm>
                  <a:off x="5878404" y="3321569"/>
                  <a:ext cx="662609" cy="4284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pt-BR" sz="3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3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|1</m:t>
                            </m:r>
                          </m:e>
                        </m:d>
                      </m:oMath>
                    </m:oMathPara>
                  </a14:m>
                  <a:endParaRPr lang="pt-BR" sz="3200" dirty="0"/>
                </a:p>
              </p:txBody>
            </p:sp>
          </mc:Choice>
          <mc:Fallback xmlns="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99F3EA42-7224-A79F-BEB1-6AF94E84DD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8404" y="3321569"/>
                  <a:ext cx="662609" cy="4284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849A6441-3306-558F-CB1E-5D2CEB1B954B}"/>
                </a:ext>
              </a:extLst>
            </p:cNvPr>
            <p:cNvSpPr txBox="1"/>
            <p:nvPr/>
          </p:nvSpPr>
          <p:spPr>
            <a:xfrm>
              <a:off x="6541013" y="4499383"/>
              <a:ext cx="5493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/>
                <a:t>BS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0E0A1E61-98E0-7301-C522-DBFBA926E71D}"/>
              </a:ext>
            </a:extLst>
          </p:cNvPr>
          <p:cNvSpPr txBox="1"/>
          <p:nvPr/>
        </p:nvSpPr>
        <p:spPr>
          <a:xfrm>
            <a:off x="3233855" y="79217"/>
            <a:ext cx="759460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Hardware Quântico: O </a:t>
            </a:r>
            <a:r>
              <a:rPr lang="pt-BR" sz="4400" b="1" dirty="0" err="1">
                <a:latin typeface="+mj-lt"/>
              </a:rPr>
              <a:t>qubit</a:t>
            </a:r>
            <a:r>
              <a:rPr lang="pt-BR" sz="4400" b="1" dirty="0">
                <a:latin typeface="+mj-lt"/>
              </a:rPr>
              <a:t>.</a:t>
            </a:r>
          </a:p>
        </p:txBody>
      </p:sp>
      <p:pic>
        <p:nvPicPr>
          <p:cNvPr id="6" name="Gráfico 5" descr="Uma lâmpada">
            <a:extLst>
              <a:ext uri="{FF2B5EF4-FFF2-40B4-BE49-F238E27FC236}">
                <a16:creationId xmlns:a16="http://schemas.microsoft.com/office/drawing/2014/main" id="{75AFCF04-27E0-A77D-4C72-11E8B610BF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849" y="2963552"/>
            <a:ext cx="1221842" cy="1221842"/>
          </a:xfrm>
          <a:prstGeom prst="rect">
            <a:avLst/>
          </a:prstGeom>
        </p:spPr>
      </p:pic>
      <p:pic>
        <p:nvPicPr>
          <p:cNvPr id="7" name="Gráfico 6" descr="Uma lâmpada">
            <a:extLst>
              <a:ext uri="{FF2B5EF4-FFF2-40B4-BE49-F238E27FC236}">
                <a16:creationId xmlns:a16="http://schemas.microsoft.com/office/drawing/2014/main" id="{6949D362-73FD-8C02-0E8A-87C8E01A42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77088" y="2969329"/>
            <a:ext cx="1221842" cy="122184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DC5F624-6B53-3253-2742-FCC1C0453575}"/>
              </a:ext>
            </a:extLst>
          </p:cNvPr>
          <p:cNvSpPr txBox="1"/>
          <p:nvPr/>
        </p:nvSpPr>
        <p:spPr>
          <a:xfrm>
            <a:off x="784260" y="2283392"/>
            <a:ext cx="587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5B70005-35EB-7865-9F24-DF9FA86716C7}"/>
              </a:ext>
            </a:extLst>
          </p:cNvPr>
          <p:cNvSpPr txBox="1"/>
          <p:nvPr/>
        </p:nvSpPr>
        <p:spPr>
          <a:xfrm>
            <a:off x="2264339" y="2264256"/>
            <a:ext cx="587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14" name="Imagem 13" descr="Moeda dourada em fundo branco&#10;&#10;Descrição gerada automaticamente">
            <a:extLst>
              <a:ext uri="{FF2B5EF4-FFF2-40B4-BE49-F238E27FC236}">
                <a16:creationId xmlns:a16="http://schemas.microsoft.com/office/drawing/2014/main" id="{32A0E8CE-4187-A7F6-D78C-C53ADD6B09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66849" y="4458275"/>
            <a:ext cx="1211660" cy="1221842"/>
          </a:xfrm>
          <a:prstGeom prst="rect">
            <a:avLst/>
          </a:prstGeom>
        </p:spPr>
      </p:pic>
      <p:pic>
        <p:nvPicPr>
          <p:cNvPr id="18" name="Imagem 17" descr="Moeda dourada em fundo branco&#10;&#10;Descrição gerada automaticamente">
            <a:extLst>
              <a:ext uri="{FF2B5EF4-FFF2-40B4-BE49-F238E27FC236}">
                <a16:creationId xmlns:a16="http://schemas.microsoft.com/office/drawing/2014/main" id="{41989B7F-AAFF-E156-E86A-DECC4BF90D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2012012" y="4458274"/>
            <a:ext cx="1221843" cy="1221843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B1209A59-7B6C-B8B8-BA43-2EFB80985559}"/>
              </a:ext>
            </a:extLst>
          </p:cNvPr>
          <p:cNvSpPr txBox="1"/>
          <p:nvPr/>
        </p:nvSpPr>
        <p:spPr>
          <a:xfrm>
            <a:off x="1364208" y="1806868"/>
            <a:ext cx="11023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/>
              <a:t>Bits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EA8CC0A-FE5F-3AF3-2A15-5E15624A48DC}"/>
              </a:ext>
            </a:extLst>
          </p:cNvPr>
          <p:cNvSpPr txBox="1"/>
          <p:nvPr/>
        </p:nvSpPr>
        <p:spPr>
          <a:xfrm>
            <a:off x="7089481" y="2085563"/>
            <a:ext cx="18715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 err="1"/>
              <a:t>Qubits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0BF60F07-5E99-30F9-F475-DBCC3BD7C947}"/>
                  </a:ext>
                </a:extLst>
              </p:cNvPr>
              <p:cNvSpPr txBox="1"/>
              <p:nvPr/>
            </p:nvSpPr>
            <p:spPr>
              <a:xfrm>
                <a:off x="5970665" y="2851054"/>
                <a:ext cx="377663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"/>
                          <m:endChr m:val="⟩"/>
                          <m:ctrlPr>
                            <a:rPr lang="pt-BR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"/>
                          <m:endChr m:val="⟩"/>
                          <m:ctrlPr>
                            <a:rPr lang="pt-BR" sz="3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0BF60F07-5E99-30F9-F475-DBCC3BD7C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665" y="2851054"/>
                <a:ext cx="3776638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ector: Angulado 51">
            <a:extLst>
              <a:ext uri="{FF2B5EF4-FFF2-40B4-BE49-F238E27FC236}">
                <a16:creationId xmlns:a16="http://schemas.microsoft.com/office/drawing/2014/main" id="{654D9D7B-5D2E-47B2-C48E-9B6F4C2421F6}"/>
              </a:ext>
            </a:extLst>
          </p:cNvPr>
          <p:cNvCxnSpPr>
            <a:cxnSpLocks/>
          </p:cNvCxnSpPr>
          <p:nvPr/>
        </p:nvCxnSpPr>
        <p:spPr>
          <a:xfrm flipV="1">
            <a:off x="1879577" y="5947220"/>
            <a:ext cx="890127" cy="451217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Angulado 53">
            <a:extLst>
              <a:ext uri="{FF2B5EF4-FFF2-40B4-BE49-F238E27FC236}">
                <a16:creationId xmlns:a16="http://schemas.microsoft.com/office/drawing/2014/main" id="{2F8A3121-6D04-02CE-F588-FEB3CFC727BD}"/>
              </a:ext>
            </a:extLst>
          </p:cNvPr>
          <p:cNvCxnSpPr>
            <a:cxnSpLocks/>
          </p:cNvCxnSpPr>
          <p:nvPr/>
        </p:nvCxnSpPr>
        <p:spPr>
          <a:xfrm rot="10800000">
            <a:off x="2569621" y="5952629"/>
            <a:ext cx="771744" cy="44580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D97B862A-05D4-8D57-2BCE-B1F46C4C99D9}"/>
              </a:ext>
            </a:extLst>
          </p:cNvPr>
          <p:cNvCxnSpPr>
            <a:cxnSpLocks/>
          </p:cNvCxnSpPr>
          <p:nvPr/>
        </p:nvCxnSpPr>
        <p:spPr>
          <a:xfrm flipV="1">
            <a:off x="359541" y="6397802"/>
            <a:ext cx="1325216" cy="63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30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2870078" y="118440"/>
            <a:ext cx="6322255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Hardware Quântico</a:t>
            </a:r>
            <a:endParaRPr lang="pt-BR" sz="4400" dirty="0">
              <a:latin typeface="Segoe Fluent Icons" panose="050A0102010101010101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A7833F1-2A0B-1357-EC00-42DAE1D6B89B}"/>
              </a:ext>
            </a:extLst>
          </p:cNvPr>
          <p:cNvSpPr txBox="1"/>
          <p:nvPr/>
        </p:nvSpPr>
        <p:spPr>
          <a:xfrm>
            <a:off x="881467" y="1042602"/>
            <a:ext cx="3448934" cy="46166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SUPERCONDUTORES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54DACC8-BC2C-34C8-CDBE-21C70B762A8D}"/>
              </a:ext>
            </a:extLst>
          </p:cNvPr>
          <p:cNvSpPr txBox="1"/>
          <p:nvPr/>
        </p:nvSpPr>
        <p:spPr>
          <a:xfrm>
            <a:off x="1918041" y="1663054"/>
            <a:ext cx="8875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err="1"/>
              <a:t>Qubits</a:t>
            </a:r>
            <a:r>
              <a:rPr lang="pt-BR" dirty="0"/>
              <a:t> são feitos com circuitos supercondutores e manipulados usando micro-ondas.</a:t>
            </a:r>
          </a:p>
        </p:txBody>
      </p:sp>
      <p:sp>
        <p:nvSpPr>
          <p:cNvPr id="8" name="Cubo 7">
            <a:extLst>
              <a:ext uri="{FF2B5EF4-FFF2-40B4-BE49-F238E27FC236}">
                <a16:creationId xmlns:a16="http://schemas.microsoft.com/office/drawing/2014/main" id="{AD9E209D-A03C-5AB5-F26C-F7C261E4B1E7}"/>
              </a:ext>
            </a:extLst>
          </p:cNvPr>
          <p:cNvSpPr/>
          <p:nvPr/>
        </p:nvSpPr>
        <p:spPr>
          <a:xfrm>
            <a:off x="1634561" y="2894428"/>
            <a:ext cx="1522461" cy="577410"/>
          </a:xfrm>
          <a:prstGeom prst="cub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sp>
        <p:nvSpPr>
          <p:cNvPr id="10" name="Cubo 9">
            <a:extLst>
              <a:ext uri="{FF2B5EF4-FFF2-40B4-BE49-F238E27FC236}">
                <a16:creationId xmlns:a16="http://schemas.microsoft.com/office/drawing/2014/main" id="{E0392329-7C0F-1749-15CA-804028A9C53B}"/>
              </a:ext>
            </a:extLst>
          </p:cNvPr>
          <p:cNvSpPr/>
          <p:nvPr/>
        </p:nvSpPr>
        <p:spPr>
          <a:xfrm>
            <a:off x="3013845" y="2887670"/>
            <a:ext cx="601447" cy="577410"/>
          </a:xfrm>
          <a:prstGeom prst="cub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ubo 10">
            <a:extLst>
              <a:ext uri="{FF2B5EF4-FFF2-40B4-BE49-F238E27FC236}">
                <a16:creationId xmlns:a16="http://schemas.microsoft.com/office/drawing/2014/main" id="{74681C64-B8B0-3644-D6C6-D8967A6C7305}"/>
              </a:ext>
            </a:extLst>
          </p:cNvPr>
          <p:cNvSpPr/>
          <p:nvPr/>
        </p:nvSpPr>
        <p:spPr>
          <a:xfrm>
            <a:off x="3479959" y="2893982"/>
            <a:ext cx="1522461" cy="564275"/>
          </a:xfrm>
          <a:prstGeom prst="cub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C31E134-5B7D-E7D9-EC8E-F2C2C3783FE7}"/>
              </a:ext>
            </a:extLst>
          </p:cNvPr>
          <p:cNvSpPr txBox="1"/>
          <p:nvPr/>
        </p:nvSpPr>
        <p:spPr>
          <a:xfrm>
            <a:off x="3013845" y="2423180"/>
            <a:ext cx="1344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rgbClr val="FF0000"/>
                </a:solidFill>
              </a:rPr>
              <a:t>isolante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FAEC2203-3466-F554-6EDA-01EC755944B0}"/>
              </a:ext>
            </a:extLst>
          </p:cNvPr>
          <p:cNvCxnSpPr/>
          <p:nvPr/>
        </p:nvCxnSpPr>
        <p:spPr>
          <a:xfrm>
            <a:off x="2660460" y="3278362"/>
            <a:ext cx="1072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C84A9BF-AC01-88DD-8E28-A9FCB0523641}"/>
              </a:ext>
            </a:extLst>
          </p:cNvPr>
          <p:cNvSpPr txBox="1"/>
          <p:nvPr/>
        </p:nvSpPr>
        <p:spPr>
          <a:xfrm>
            <a:off x="1755258" y="3458257"/>
            <a:ext cx="1817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Pares de Copper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C355CA8-1D74-F735-662D-348030DB230A}"/>
              </a:ext>
            </a:extLst>
          </p:cNvPr>
          <p:cNvSpPr txBox="1"/>
          <p:nvPr/>
        </p:nvSpPr>
        <p:spPr>
          <a:xfrm>
            <a:off x="4254460" y="2500265"/>
            <a:ext cx="1652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rgbClr val="0070C0"/>
                </a:solidFill>
              </a:rPr>
              <a:t>Supercondutor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C0CE093-6460-C424-8644-6C236D856A78}"/>
              </a:ext>
            </a:extLst>
          </p:cNvPr>
          <p:cNvSpPr txBox="1"/>
          <p:nvPr/>
        </p:nvSpPr>
        <p:spPr>
          <a:xfrm>
            <a:off x="1312478" y="2546104"/>
            <a:ext cx="1652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rgbClr val="0070C0"/>
                </a:solidFill>
              </a:rPr>
              <a:t>Supercondutor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5CAF867F-17E9-1D3C-C6A7-38D71864E0EB}"/>
              </a:ext>
            </a:extLst>
          </p:cNvPr>
          <p:cNvSpPr/>
          <p:nvPr/>
        </p:nvSpPr>
        <p:spPr>
          <a:xfrm>
            <a:off x="1918041" y="3149856"/>
            <a:ext cx="603234" cy="24305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736DD6B-8D24-2DBE-F365-E0E8D830D569}"/>
              </a:ext>
            </a:extLst>
          </p:cNvPr>
          <p:cNvSpPr/>
          <p:nvPr/>
        </p:nvSpPr>
        <p:spPr>
          <a:xfrm>
            <a:off x="1977320" y="3221617"/>
            <a:ext cx="168355" cy="9952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2F0B193-17DE-05D7-F76A-53BD2395978F}"/>
              </a:ext>
            </a:extLst>
          </p:cNvPr>
          <p:cNvSpPr/>
          <p:nvPr/>
        </p:nvSpPr>
        <p:spPr>
          <a:xfrm>
            <a:off x="2249297" y="3228064"/>
            <a:ext cx="168355" cy="9952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BDD62AC-C4BF-09C8-CA8F-24A791FA4F0D}"/>
              </a:ext>
            </a:extLst>
          </p:cNvPr>
          <p:cNvSpPr txBox="1"/>
          <p:nvPr/>
        </p:nvSpPr>
        <p:spPr>
          <a:xfrm>
            <a:off x="2639297" y="2096925"/>
            <a:ext cx="2013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Junção Josephson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F2D1CEB-EF6F-5173-A1F5-13A56F1E63F0}"/>
              </a:ext>
            </a:extLst>
          </p:cNvPr>
          <p:cNvSpPr txBox="1"/>
          <p:nvPr/>
        </p:nvSpPr>
        <p:spPr>
          <a:xfrm>
            <a:off x="4907726" y="5691478"/>
            <a:ext cx="4789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C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C529537-5B27-6E5D-A17C-ACB3A5B3DB51}"/>
              </a:ext>
            </a:extLst>
          </p:cNvPr>
          <p:cNvSpPr txBox="1"/>
          <p:nvPr/>
        </p:nvSpPr>
        <p:spPr>
          <a:xfrm>
            <a:off x="4190411" y="4493557"/>
            <a:ext cx="4789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J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15078F0-BA0D-4917-C681-EF5A292DFFE2}"/>
              </a:ext>
            </a:extLst>
          </p:cNvPr>
          <p:cNvGrpSpPr/>
          <p:nvPr/>
        </p:nvGrpSpPr>
        <p:grpSpPr>
          <a:xfrm>
            <a:off x="6376704" y="2539223"/>
            <a:ext cx="5456401" cy="3895546"/>
            <a:chOff x="6657535" y="2285400"/>
            <a:chExt cx="5456401" cy="3895546"/>
          </a:xfrm>
        </p:grpSpPr>
        <p:pic>
          <p:nvPicPr>
            <p:cNvPr id="37" name="Imagem 36" descr="Gráfico, Gráfico de linhas&#10;&#10;Descrição gerada automaticamente">
              <a:extLst>
                <a:ext uri="{FF2B5EF4-FFF2-40B4-BE49-F238E27FC236}">
                  <a16:creationId xmlns:a16="http://schemas.microsoft.com/office/drawing/2014/main" id="{BEAF929D-8A25-10D2-96AE-101EC7F7C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489"/>
            <a:stretch/>
          </p:blipFill>
          <p:spPr>
            <a:xfrm>
              <a:off x="6657535" y="2285400"/>
              <a:ext cx="5110537" cy="3469201"/>
            </a:xfrm>
            <a:prstGeom prst="rect">
              <a:avLst/>
            </a:prstGeom>
          </p:spPr>
        </p:pic>
        <p:sp>
          <p:nvSpPr>
            <p:cNvPr id="38" name="Seta: para Baixo 37">
              <a:extLst>
                <a:ext uri="{FF2B5EF4-FFF2-40B4-BE49-F238E27FC236}">
                  <a16:creationId xmlns:a16="http://schemas.microsoft.com/office/drawing/2014/main" id="{B1D4A467-4E15-2CBB-9985-34056084D5B1}"/>
                </a:ext>
              </a:extLst>
            </p:cNvPr>
            <p:cNvSpPr/>
            <p:nvPr/>
          </p:nvSpPr>
          <p:spPr>
            <a:xfrm rot="10800000">
              <a:off x="7730855" y="3813724"/>
              <a:ext cx="347675" cy="7762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EA6E615C-181A-A9E3-E75C-1D794F3DA58D}"/>
                </a:ext>
              </a:extLst>
            </p:cNvPr>
            <p:cNvSpPr txBox="1"/>
            <p:nvPr/>
          </p:nvSpPr>
          <p:spPr>
            <a:xfrm rot="16200000">
              <a:off x="7020971" y="3998320"/>
              <a:ext cx="1040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/>
                <a:t>Energia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BB0F718E-54B9-2B35-D5B1-B2DF342B26E7}"/>
                    </a:ext>
                  </a:extLst>
                </p:cNvPr>
                <p:cNvSpPr txBox="1"/>
                <p:nvPr/>
              </p:nvSpPr>
              <p:spPr>
                <a:xfrm>
                  <a:off x="9833624" y="5307423"/>
                  <a:ext cx="3458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0" name="CaixaDeTexto 39">
                  <a:extLst>
                    <a:ext uri="{FF2B5EF4-FFF2-40B4-BE49-F238E27FC236}">
                      <a16:creationId xmlns:a16="http://schemas.microsoft.com/office/drawing/2014/main" id="{BB0F718E-54B9-2B35-D5B1-B2DF342B2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3624" y="5307423"/>
                  <a:ext cx="34586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6140" t="-171739" r="-161404" b="-26304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A5DA9A80-A30E-CDBC-43DC-3CD55E4D83A9}"/>
                    </a:ext>
                  </a:extLst>
                </p:cNvPr>
                <p:cNvSpPr txBox="1"/>
                <p:nvPr/>
              </p:nvSpPr>
              <p:spPr>
                <a:xfrm>
                  <a:off x="10181912" y="4597795"/>
                  <a:ext cx="3458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1" name="CaixaDeTexto 40">
                  <a:extLst>
                    <a:ext uri="{FF2B5EF4-FFF2-40B4-BE49-F238E27FC236}">
                      <a16:creationId xmlns:a16="http://schemas.microsoft.com/office/drawing/2014/main" id="{A5DA9A80-A30E-CDBC-43DC-3CD55E4D8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1912" y="4597795"/>
                  <a:ext cx="34586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6140" t="-177778" r="-161404" b="-26888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3A2A9E-1DF4-A97B-9D80-010EA5B84605}"/>
                    </a:ext>
                  </a:extLst>
                </p:cNvPr>
                <p:cNvSpPr txBox="1"/>
                <p:nvPr/>
              </p:nvSpPr>
              <p:spPr>
                <a:xfrm>
                  <a:off x="10617909" y="3536725"/>
                  <a:ext cx="3458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2" name="CaixaDeTexto 41">
                  <a:extLst>
                    <a:ext uri="{FF2B5EF4-FFF2-40B4-BE49-F238E27FC236}">
                      <a16:creationId xmlns:a16="http://schemas.microsoft.com/office/drawing/2014/main" id="{4E3A2A9E-1DF4-A97B-9D80-010EA5B846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7909" y="3536725"/>
                  <a:ext cx="34586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8929" t="-177778" r="-164286" b="-26888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Chave Direita 50">
              <a:extLst>
                <a:ext uri="{FF2B5EF4-FFF2-40B4-BE49-F238E27FC236}">
                  <a16:creationId xmlns:a16="http://schemas.microsoft.com/office/drawing/2014/main" id="{D7430785-2D7B-97AE-0802-1EB899FD99E0}"/>
                </a:ext>
              </a:extLst>
            </p:cNvPr>
            <p:cNvSpPr/>
            <p:nvPr/>
          </p:nvSpPr>
          <p:spPr>
            <a:xfrm>
              <a:off x="10527776" y="4421576"/>
              <a:ext cx="435997" cy="1166780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ADA7817D-1AC6-30E7-73F1-AF9882DEB743}"/>
                </a:ext>
              </a:extLst>
            </p:cNvPr>
            <p:cNvSpPr txBox="1"/>
            <p:nvPr/>
          </p:nvSpPr>
          <p:spPr>
            <a:xfrm>
              <a:off x="11074135" y="4820300"/>
              <a:ext cx="1039801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txBody>
            <a:bodyPr wrap="square">
              <a:spAutoFit/>
            </a:bodyPr>
            <a:lstStyle/>
            <a:p>
              <a:r>
                <a:rPr lang="pt-BR" dirty="0" err="1"/>
                <a:t>Qubtis</a:t>
              </a:r>
              <a:endParaRPr lang="pt-B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1DA5089-C8D2-0ECF-AFB5-640A8538E5CA}"/>
                    </a:ext>
                  </a:extLst>
                </p:cNvPr>
                <p:cNvSpPr txBox="1"/>
                <p:nvPr/>
              </p:nvSpPr>
              <p:spPr>
                <a:xfrm>
                  <a:off x="9085556" y="5688503"/>
                  <a:ext cx="39517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pt-BR" sz="3200" dirty="0"/>
                </a:p>
              </p:txBody>
            </p:sp>
          </mc:Choice>
          <mc:Fallback xmlns="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E1DA5089-C8D2-0ECF-AFB5-640A8538E5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5556" y="5688503"/>
                  <a:ext cx="395173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E71F60FF-ADFB-1445-3550-932059623D7E}"/>
                  </a:ext>
                </a:extLst>
              </p:cNvPr>
              <p:cNvSpPr txBox="1"/>
              <p:nvPr/>
            </p:nvSpPr>
            <p:spPr>
              <a:xfrm>
                <a:off x="4586659" y="3949289"/>
                <a:ext cx="3459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E71F60FF-ADFB-1445-3550-932059623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659" y="3949289"/>
                <a:ext cx="34592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61099F56-1BE6-CADC-FBA0-971DF3C05E30}"/>
              </a:ext>
            </a:extLst>
          </p:cNvPr>
          <p:cNvCxnSpPr>
            <a:cxnSpLocks/>
          </p:cNvCxnSpPr>
          <p:nvPr/>
        </p:nvCxnSpPr>
        <p:spPr>
          <a:xfrm flipH="1">
            <a:off x="3739972" y="4486996"/>
            <a:ext cx="1859231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93D150A4-C1DD-98F5-0EFB-06F3C36A6C93}"/>
                  </a:ext>
                </a:extLst>
              </p:cNvPr>
              <p:cNvSpPr txBox="1"/>
              <p:nvPr/>
            </p:nvSpPr>
            <p:spPr>
              <a:xfrm>
                <a:off x="1054036" y="6295810"/>
                <a:ext cx="4418244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pt-BR" dirty="0"/>
                  <a:t> -&gt; Diferença de Fase na função de onda   </a:t>
                </a:r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93D150A4-C1DD-98F5-0EFB-06F3C36A6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036" y="6295810"/>
                <a:ext cx="4418244" cy="369332"/>
              </a:xfrm>
              <a:prstGeom prst="rect">
                <a:avLst/>
              </a:prstGeom>
              <a:blipFill>
                <a:blip r:embed="rId8"/>
                <a:stretch>
                  <a:fillRect t="-8065" r="-3301" b="-24194"/>
                </a:stretch>
              </a:blipFill>
              <a:ln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Agrupar 57">
            <a:extLst>
              <a:ext uri="{FF2B5EF4-FFF2-40B4-BE49-F238E27FC236}">
                <a16:creationId xmlns:a16="http://schemas.microsoft.com/office/drawing/2014/main" id="{02BF26BF-36B9-5F86-FE3F-2A9A287D46F0}"/>
              </a:ext>
            </a:extLst>
          </p:cNvPr>
          <p:cNvGrpSpPr/>
          <p:nvPr/>
        </p:nvGrpSpPr>
        <p:grpSpPr>
          <a:xfrm rot="16200000">
            <a:off x="4112516" y="4202479"/>
            <a:ext cx="1219153" cy="2381787"/>
            <a:chOff x="3636956" y="4209490"/>
            <a:chExt cx="1219153" cy="2381787"/>
          </a:xfrm>
        </p:grpSpPr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C69DB6C3-265C-E508-E233-5828646FB045}"/>
                </a:ext>
              </a:extLst>
            </p:cNvPr>
            <p:cNvSpPr/>
            <p:nvPr/>
          </p:nvSpPr>
          <p:spPr>
            <a:xfrm>
              <a:off x="3955330" y="4661830"/>
              <a:ext cx="647114" cy="14771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F75B0650-ED12-715C-957B-70938DB98C33}"/>
                </a:ext>
              </a:extLst>
            </p:cNvPr>
            <p:cNvSpPr/>
            <p:nvPr/>
          </p:nvSpPr>
          <p:spPr>
            <a:xfrm>
              <a:off x="3744315" y="5249154"/>
              <a:ext cx="450166" cy="302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Igual a 60">
              <a:extLst>
                <a:ext uri="{FF2B5EF4-FFF2-40B4-BE49-F238E27FC236}">
                  <a16:creationId xmlns:a16="http://schemas.microsoft.com/office/drawing/2014/main" id="{E8591F6E-9252-A7FE-5B4E-E4DB92036DBD}"/>
                </a:ext>
              </a:extLst>
            </p:cNvPr>
            <p:cNvSpPr/>
            <p:nvPr/>
          </p:nvSpPr>
          <p:spPr>
            <a:xfrm>
              <a:off x="3636956" y="5166953"/>
              <a:ext cx="647114" cy="495885"/>
            </a:xfrm>
            <a:prstGeom prst="mathEqual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2" name="Sinal de Multiplicação 61">
              <a:extLst>
                <a:ext uri="{FF2B5EF4-FFF2-40B4-BE49-F238E27FC236}">
                  <a16:creationId xmlns:a16="http://schemas.microsoft.com/office/drawing/2014/main" id="{7EE5FB3D-E7E7-404D-18A1-4C7F8024E2CD}"/>
                </a:ext>
              </a:extLst>
            </p:cNvPr>
            <p:cNvSpPr/>
            <p:nvPr/>
          </p:nvSpPr>
          <p:spPr>
            <a:xfrm>
              <a:off x="4377138" y="5131438"/>
              <a:ext cx="478971" cy="531402"/>
            </a:xfrm>
            <a:prstGeom prst="mathMultiply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1F8945EF-E83A-D262-8D84-9024C62E2AD2}"/>
                </a:ext>
              </a:extLst>
            </p:cNvPr>
            <p:cNvCxnSpPr>
              <a:cxnSpLocks/>
            </p:cNvCxnSpPr>
            <p:nvPr/>
          </p:nvCxnSpPr>
          <p:spPr>
            <a:xfrm>
              <a:off x="4283577" y="4209490"/>
              <a:ext cx="0" cy="4523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B1F55207-F5F0-C681-44F8-F55C982F8C9D}"/>
                </a:ext>
              </a:extLst>
            </p:cNvPr>
            <p:cNvCxnSpPr>
              <a:cxnSpLocks/>
            </p:cNvCxnSpPr>
            <p:nvPr/>
          </p:nvCxnSpPr>
          <p:spPr>
            <a:xfrm>
              <a:off x="4269509" y="6138937"/>
              <a:ext cx="0" cy="4523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31928615-4594-CCF3-9123-A816D0543A23}"/>
              </a:ext>
            </a:extLst>
          </p:cNvPr>
          <p:cNvCxnSpPr/>
          <p:nvPr/>
        </p:nvCxnSpPr>
        <p:spPr>
          <a:xfrm>
            <a:off x="5594833" y="4536949"/>
            <a:ext cx="0" cy="7350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4D45EAB1-DB2A-1F80-75D5-8B451E4C7EA5}"/>
              </a:ext>
            </a:extLst>
          </p:cNvPr>
          <p:cNvCxnSpPr/>
          <p:nvPr/>
        </p:nvCxnSpPr>
        <p:spPr>
          <a:xfrm>
            <a:off x="3757369" y="4559155"/>
            <a:ext cx="0" cy="73502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4" descr="IMG-20220208-WA0108.jpg">
            <a:extLst>
              <a:ext uri="{FF2B5EF4-FFF2-40B4-BE49-F238E27FC236}">
                <a16:creationId xmlns:a16="http://schemas.microsoft.com/office/drawing/2014/main" id="{47383FFC-ED1D-3757-E2A7-126F363AE0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7" y="4167134"/>
            <a:ext cx="2105784" cy="1939947"/>
          </a:xfrm>
          <a:prstGeom prst="rect">
            <a:avLst/>
          </a:prstGeom>
          <a:ln w="28575" cmpd="sng">
            <a:solidFill>
              <a:srgbClr val="0000FF"/>
            </a:solidFill>
          </a:ln>
        </p:spPr>
      </p:pic>
      <p:sp>
        <p:nvSpPr>
          <p:cNvPr id="68" name="Seta: para a Direita 67">
            <a:extLst>
              <a:ext uri="{FF2B5EF4-FFF2-40B4-BE49-F238E27FC236}">
                <a16:creationId xmlns:a16="http://schemas.microsoft.com/office/drawing/2014/main" id="{BBB092F0-3D9D-30D9-C7DA-70566316317B}"/>
              </a:ext>
            </a:extLst>
          </p:cNvPr>
          <p:cNvSpPr/>
          <p:nvPr/>
        </p:nvSpPr>
        <p:spPr>
          <a:xfrm>
            <a:off x="3022181" y="4992552"/>
            <a:ext cx="474977" cy="289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710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2870078" y="118440"/>
            <a:ext cx="6322255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Hardware Quântico</a:t>
            </a:r>
            <a:endParaRPr lang="pt-BR" sz="4400" dirty="0">
              <a:latin typeface="Segoe Fluent Icons" panose="050A0102010101010101" pitchFamily="18" charset="0"/>
            </a:endParaRPr>
          </a:p>
        </p:txBody>
      </p:sp>
      <p:pic>
        <p:nvPicPr>
          <p:cNvPr id="4" name="Picture 5" descr="Cavidade_editado_Rouxinol.png">
            <a:extLst>
              <a:ext uri="{FF2B5EF4-FFF2-40B4-BE49-F238E27FC236}">
                <a16:creationId xmlns:a16="http://schemas.microsoft.com/office/drawing/2014/main" id="{47734F05-676F-872F-41F7-A88C1D9FDC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9" t="21369" r="30968" b="23411"/>
          <a:stretch/>
        </p:blipFill>
        <p:spPr>
          <a:xfrm>
            <a:off x="1597456" y="1790021"/>
            <a:ext cx="4498544" cy="2613324"/>
          </a:xfrm>
          <a:prstGeom prst="rect">
            <a:avLst/>
          </a:prstGeom>
        </p:spPr>
      </p:pic>
      <p:pic>
        <p:nvPicPr>
          <p:cNvPr id="5" name="Picture 6" descr="IMG_20210507_230949751.jpg">
            <a:extLst>
              <a:ext uri="{FF2B5EF4-FFF2-40B4-BE49-F238E27FC236}">
                <a16:creationId xmlns:a16="http://schemas.microsoft.com/office/drawing/2014/main" id="{7469FC8B-E1AE-408A-7D47-4F16D91595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8" t="41389" r="17130" b="19673"/>
          <a:stretch/>
        </p:blipFill>
        <p:spPr>
          <a:xfrm>
            <a:off x="8328697" y="614407"/>
            <a:ext cx="2612555" cy="2613323"/>
          </a:xfrm>
          <a:prstGeom prst="rect">
            <a:avLst/>
          </a:prstGeom>
          <a:ln w="38100" cmpd="sng">
            <a:solidFill>
              <a:srgbClr val="984807"/>
            </a:solidFill>
          </a:ln>
        </p:spPr>
      </p:pic>
      <p:sp>
        <p:nvSpPr>
          <p:cNvPr id="7" name="Oval 7">
            <a:extLst>
              <a:ext uri="{FF2B5EF4-FFF2-40B4-BE49-F238E27FC236}">
                <a16:creationId xmlns:a16="http://schemas.microsoft.com/office/drawing/2014/main" id="{5CBE60C4-CD3E-C48F-30F3-29B8A7F97428}"/>
              </a:ext>
            </a:extLst>
          </p:cNvPr>
          <p:cNvSpPr/>
          <p:nvPr/>
        </p:nvSpPr>
        <p:spPr>
          <a:xfrm>
            <a:off x="2289231" y="2719810"/>
            <a:ext cx="897074" cy="72915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100">
                <a:effectLst/>
                <a:latin typeface="Arial"/>
                <a:ea typeface="Times New Roman"/>
                <a:cs typeface="Times New Roman"/>
              </a:rPr>
              <a:t> </a:t>
            </a:r>
            <a:endParaRPr lang="pt-BR" sz="1100">
              <a:effectLst/>
              <a:latin typeface="Arial"/>
              <a:ea typeface="Arial"/>
              <a:cs typeface="Times New Roman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35E164-A941-A734-B85D-2A41CD6FEAD4}"/>
              </a:ext>
            </a:extLst>
          </p:cNvPr>
          <p:cNvCxnSpPr>
            <a:cxnSpLocks/>
          </p:cNvCxnSpPr>
          <p:nvPr/>
        </p:nvCxnSpPr>
        <p:spPr>
          <a:xfrm flipV="1">
            <a:off x="2588788" y="585052"/>
            <a:ext cx="5674175" cy="21605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321F5A1F-F45E-3319-9625-36676A9FEDA2}"/>
              </a:ext>
            </a:extLst>
          </p:cNvPr>
          <p:cNvCxnSpPr>
            <a:cxnSpLocks/>
          </p:cNvCxnSpPr>
          <p:nvPr/>
        </p:nvCxnSpPr>
        <p:spPr>
          <a:xfrm flipV="1">
            <a:off x="2737769" y="3221960"/>
            <a:ext cx="5538784" cy="227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0">
            <a:extLst>
              <a:ext uri="{FF2B5EF4-FFF2-40B4-BE49-F238E27FC236}">
                <a16:creationId xmlns:a16="http://schemas.microsoft.com/office/drawing/2014/main" id="{B5F7B5AC-D291-E530-B986-3AA717DCF109}"/>
              </a:ext>
            </a:extLst>
          </p:cNvPr>
          <p:cNvSpPr/>
          <p:nvPr/>
        </p:nvSpPr>
        <p:spPr>
          <a:xfrm>
            <a:off x="9491464" y="1669937"/>
            <a:ext cx="476571" cy="4346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pt-BR" sz="1100">
                <a:effectLst/>
                <a:latin typeface="Arial"/>
                <a:ea typeface="Times New Roman"/>
                <a:cs typeface="Times New Roman"/>
              </a:rPr>
              <a:t> </a:t>
            </a:r>
            <a:endParaRPr lang="pt-BR" sz="1100">
              <a:effectLst/>
              <a:latin typeface="Arial"/>
              <a:ea typeface="Arial"/>
              <a:cs typeface="Times New Roman"/>
            </a:endParaRP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BCF61027-3FF4-6179-8DFB-8E9B058FC89C}"/>
              </a:ext>
            </a:extLst>
          </p:cNvPr>
          <p:cNvCxnSpPr>
            <a:cxnSpLocks/>
          </p:cNvCxnSpPr>
          <p:nvPr/>
        </p:nvCxnSpPr>
        <p:spPr>
          <a:xfrm>
            <a:off x="9516360" y="1976518"/>
            <a:ext cx="405015" cy="3219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28">
            <a:extLst>
              <a:ext uri="{FF2B5EF4-FFF2-40B4-BE49-F238E27FC236}">
                <a16:creationId xmlns:a16="http://schemas.microsoft.com/office/drawing/2014/main" id="{C07B0295-044F-6D79-A5C3-9995EDA98D41}"/>
              </a:ext>
            </a:extLst>
          </p:cNvPr>
          <p:cNvCxnSpPr>
            <a:cxnSpLocks/>
            <a:endCxn id="13" idx="7"/>
          </p:cNvCxnSpPr>
          <p:nvPr/>
        </p:nvCxnSpPr>
        <p:spPr>
          <a:xfrm flipH="1" flipV="1">
            <a:off x="9898243" y="1733592"/>
            <a:ext cx="2079802" cy="16597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13" descr="teste21_45graus_18.tif">
            <a:extLst>
              <a:ext uri="{FF2B5EF4-FFF2-40B4-BE49-F238E27FC236}">
                <a16:creationId xmlns:a16="http://schemas.microsoft.com/office/drawing/2014/main" id="{EC591338-7747-D1B8-A72E-B74E843873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6" t="17099" r="33428" b="45228"/>
          <a:stretch/>
        </p:blipFill>
        <p:spPr>
          <a:xfrm>
            <a:off x="9921375" y="3376704"/>
            <a:ext cx="2088502" cy="1819417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AA627B07-C096-971B-5A6B-0D9F563CA53B}"/>
              </a:ext>
            </a:extLst>
          </p:cNvPr>
          <p:cNvSpPr txBox="1"/>
          <p:nvPr/>
        </p:nvSpPr>
        <p:spPr>
          <a:xfrm>
            <a:off x="637559" y="5398251"/>
            <a:ext cx="10916882" cy="12311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1600" b="0" i="0" u="none" strike="noStrike" baseline="0" dirty="0">
                <a:latin typeface="+mj-lt"/>
              </a:rPr>
              <a:t>Mais informações: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Print" panose="02000600000000000000" pitchFamily="2" charset="0"/>
              </a:rPr>
              <a:t>Superconducting Circuit Companion—an Introduction with Worked Examples. </a:t>
            </a:r>
            <a:r>
              <a:rPr lang="pt-BR" sz="1400" dirty="0">
                <a:latin typeface="Segoe Print" panose="02000600000000000000" pitchFamily="2" charset="0"/>
              </a:rPr>
              <a:t>PRX QUANTUM 2, 040204 (2021)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b="1" i="0" u="none" strike="noStrike" baseline="0" dirty="0">
                <a:latin typeface="Segoe Print" panose="02000600000000000000" pitchFamily="2" charset="0"/>
              </a:rPr>
              <a:t>Quantum </a:t>
            </a:r>
            <a:r>
              <a:rPr lang="pt-BR" sz="1400" b="1" i="0" u="none" strike="noStrike" baseline="0" dirty="0" err="1">
                <a:latin typeface="Segoe Print" panose="02000600000000000000" pitchFamily="2" charset="0"/>
              </a:rPr>
              <a:t>information</a:t>
            </a:r>
            <a:r>
              <a:rPr lang="pt-BR" sz="1400" b="1" i="0" u="none" strike="noStrike" baseline="0" dirty="0">
                <a:latin typeface="Segoe Print" panose="02000600000000000000" pitchFamily="2" charset="0"/>
              </a:rPr>
              <a:t> </a:t>
            </a:r>
            <a:r>
              <a:rPr lang="pt-BR" sz="1400" b="1" i="0" u="none" strike="noStrike" baseline="0" dirty="0" err="1">
                <a:latin typeface="Segoe Print" panose="02000600000000000000" pitchFamily="2" charset="0"/>
              </a:rPr>
              <a:t>processing</a:t>
            </a:r>
            <a:r>
              <a:rPr lang="pt-BR" sz="1400" b="1" i="0" u="none" strike="noStrike" baseline="0" dirty="0">
                <a:latin typeface="Segoe Print" panose="02000600000000000000" pitchFamily="2" charset="0"/>
              </a:rPr>
              <a:t> </a:t>
            </a:r>
            <a:r>
              <a:rPr lang="pt-BR" sz="1400" b="1" i="0" u="none" strike="noStrike" baseline="0" dirty="0" err="1">
                <a:latin typeface="Segoe Print" panose="02000600000000000000" pitchFamily="2" charset="0"/>
              </a:rPr>
              <a:t>with</a:t>
            </a:r>
            <a:r>
              <a:rPr lang="pt-BR" sz="1400" b="1" dirty="0">
                <a:latin typeface="Segoe Print" panose="02000600000000000000" pitchFamily="2" charset="0"/>
              </a:rPr>
              <a:t> </a:t>
            </a:r>
            <a:r>
              <a:rPr lang="pt-BR" sz="1400" b="1" i="0" u="none" strike="noStrike" baseline="0" dirty="0" err="1">
                <a:latin typeface="Segoe Print" panose="02000600000000000000" pitchFamily="2" charset="0"/>
              </a:rPr>
              <a:t>superconducting</a:t>
            </a:r>
            <a:r>
              <a:rPr lang="pt-BR" sz="1400" b="1" i="0" u="none" strike="noStrike" baseline="0" dirty="0">
                <a:latin typeface="Segoe Print" panose="02000600000000000000" pitchFamily="2" charset="0"/>
              </a:rPr>
              <a:t> </a:t>
            </a:r>
            <a:r>
              <a:rPr lang="pt-BR" sz="1400" b="1" i="0" u="none" strike="noStrike" baseline="0" dirty="0" err="1">
                <a:latin typeface="Segoe Print" panose="02000600000000000000" pitchFamily="2" charset="0"/>
              </a:rPr>
              <a:t>circuits</a:t>
            </a:r>
            <a:r>
              <a:rPr lang="pt-BR" sz="1400" b="1" i="0" u="none" strike="noStrike" baseline="0" dirty="0">
                <a:latin typeface="Segoe Print" panose="02000600000000000000" pitchFamily="2" charset="0"/>
              </a:rPr>
              <a:t>: a review</a:t>
            </a:r>
            <a:r>
              <a:rPr lang="pt-BR" sz="1400" b="0" i="0" u="none" strike="noStrike" baseline="0" dirty="0">
                <a:latin typeface="Segoe Print" panose="02000600000000000000" pitchFamily="2" charset="0"/>
              </a:rPr>
              <a:t>. </a:t>
            </a:r>
            <a:r>
              <a:rPr lang="en-US" sz="1400" b="0" i="0" u="none" strike="noStrike" baseline="0" dirty="0">
                <a:latin typeface="Segoe Print" panose="02000600000000000000" pitchFamily="2" charset="0"/>
              </a:rPr>
              <a:t>Rep. Prog. Phys. 80 106001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i="0" u="none" strike="noStrike" baseline="0" dirty="0">
                <a:latin typeface="Segoe Print" panose="02000600000000000000" pitchFamily="2" charset="0"/>
              </a:rPr>
              <a:t>Introduction to quantum electromagnetic circuits</a:t>
            </a:r>
            <a:r>
              <a:rPr lang="en-US" sz="1400" b="0" i="0" u="none" strike="noStrike" baseline="0" dirty="0">
                <a:latin typeface="Segoe Print" panose="02000600000000000000" pitchFamily="2" charset="0"/>
              </a:rPr>
              <a:t>. </a:t>
            </a:r>
            <a:r>
              <a:rPr lang="pt-BR" sz="1400" b="0" i="1" u="none" strike="noStrike" baseline="0" dirty="0">
                <a:latin typeface="Segoe Print" panose="02000600000000000000" pitchFamily="2" charset="0"/>
              </a:rPr>
              <a:t>Int. J. Circ. </a:t>
            </a:r>
            <a:r>
              <a:rPr lang="pt-BR" sz="1400" b="0" i="1" u="none" strike="noStrike" baseline="0" dirty="0" err="1">
                <a:latin typeface="Segoe Print" panose="02000600000000000000" pitchFamily="2" charset="0"/>
              </a:rPr>
              <a:t>Theor</a:t>
            </a:r>
            <a:r>
              <a:rPr lang="pt-BR" sz="1400" b="0" i="1" u="none" strike="noStrike" baseline="0" dirty="0">
                <a:latin typeface="Segoe Print" panose="02000600000000000000" pitchFamily="2" charset="0"/>
              </a:rPr>
              <a:t>. </a:t>
            </a:r>
            <a:r>
              <a:rPr lang="pt-BR" sz="1400" b="0" i="1" u="none" strike="noStrike" baseline="0" dirty="0" err="1">
                <a:latin typeface="Segoe Print" panose="02000600000000000000" pitchFamily="2" charset="0"/>
              </a:rPr>
              <a:t>Appl</a:t>
            </a:r>
            <a:r>
              <a:rPr lang="pt-BR" sz="1400" b="0" i="1" u="none" strike="noStrike" baseline="0" dirty="0">
                <a:latin typeface="Segoe Print" panose="02000600000000000000" pitchFamily="2" charset="0"/>
              </a:rPr>
              <a:t>. </a:t>
            </a:r>
            <a:r>
              <a:rPr lang="pt-BR" sz="1400" b="0" i="0" u="none" strike="noStrike" baseline="0" dirty="0">
                <a:latin typeface="Segoe Print" panose="02000600000000000000" pitchFamily="2" charset="0"/>
              </a:rPr>
              <a:t>2017; </a:t>
            </a:r>
            <a:r>
              <a:rPr lang="pt-BR" sz="1400" b="1" i="0" u="none" strike="noStrike" baseline="0" dirty="0">
                <a:latin typeface="Segoe Print" panose="02000600000000000000" pitchFamily="2" charset="0"/>
              </a:rPr>
              <a:t>45</a:t>
            </a:r>
            <a:r>
              <a:rPr lang="pt-BR" sz="1400" b="0" i="0" u="none" strike="noStrike" baseline="0" dirty="0">
                <a:latin typeface="Segoe Print" panose="02000600000000000000" pitchFamily="2" charset="0"/>
              </a:rPr>
              <a:t>:897–934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Print" panose="02000600000000000000" pitchFamily="2" charset="0"/>
              </a:rPr>
              <a:t>Superconducting </a:t>
            </a:r>
            <a:r>
              <a:rPr lang="en-US" sz="1400" b="1" dirty="0" err="1">
                <a:latin typeface="Segoe Print" panose="02000600000000000000" pitchFamily="2" charset="0"/>
              </a:rPr>
              <a:t>Qubits:Current</a:t>
            </a:r>
            <a:r>
              <a:rPr lang="en-US" sz="1400" b="1" dirty="0">
                <a:latin typeface="Segoe Print" panose="02000600000000000000" pitchFamily="2" charset="0"/>
              </a:rPr>
              <a:t> State of Play</a:t>
            </a:r>
            <a:r>
              <a:rPr lang="en-US" sz="1400" dirty="0">
                <a:latin typeface="Segoe Print" panose="02000600000000000000" pitchFamily="2" charset="0"/>
              </a:rPr>
              <a:t>. </a:t>
            </a:r>
            <a:r>
              <a:rPr lang="pt-BR" sz="1400" b="0" i="0" u="none" strike="noStrike" baseline="0" dirty="0" err="1">
                <a:latin typeface="Segoe Print" panose="02000600000000000000" pitchFamily="2" charset="0"/>
              </a:rPr>
              <a:t>Annu</a:t>
            </a:r>
            <a:r>
              <a:rPr lang="pt-BR" sz="1400" b="0" i="0" u="none" strike="noStrike" baseline="0" dirty="0">
                <a:latin typeface="Segoe Print" panose="02000600000000000000" pitchFamily="2" charset="0"/>
              </a:rPr>
              <a:t>. Rev. </a:t>
            </a:r>
            <a:r>
              <a:rPr lang="pt-BR" sz="1400" b="0" i="0" u="none" strike="noStrike" baseline="0" dirty="0" err="1">
                <a:latin typeface="Segoe Print" panose="02000600000000000000" pitchFamily="2" charset="0"/>
              </a:rPr>
              <a:t>Condens</a:t>
            </a:r>
            <a:r>
              <a:rPr lang="pt-BR" sz="1400" b="0" i="0" u="none" strike="noStrike" baseline="0" dirty="0">
                <a:latin typeface="Segoe Print" panose="02000600000000000000" pitchFamily="2" charset="0"/>
              </a:rPr>
              <a:t>. Matter </a:t>
            </a:r>
            <a:r>
              <a:rPr lang="pt-BR" sz="1400" b="0" i="0" u="none" strike="noStrike" baseline="0" dirty="0" err="1">
                <a:latin typeface="Segoe Print" panose="02000600000000000000" pitchFamily="2" charset="0"/>
              </a:rPr>
              <a:t>Phys</a:t>
            </a:r>
            <a:r>
              <a:rPr lang="pt-BR" sz="1400" b="0" i="0" u="none" strike="noStrike" baseline="0" dirty="0">
                <a:latin typeface="Segoe Print" panose="02000600000000000000" pitchFamily="2" charset="0"/>
              </a:rPr>
              <a:t>. 2020.11:369-395</a:t>
            </a:r>
            <a:r>
              <a:rPr lang="pt-BR" sz="1600" b="0" i="0" u="none" strike="noStrike" baseline="0" dirty="0">
                <a:latin typeface="+mj-lt"/>
              </a:rPr>
              <a:t>.</a:t>
            </a:r>
            <a:endParaRPr lang="pt-BR" sz="1600" dirty="0">
              <a:latin typeface="+mj-l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3A6149-CF1B-8B30-1E30-6E145C577D6F}"/>
              </a:ext>
            </a:extLst>
          </p:cNvPr>
          <p:cNvSpPr txBox="1"/>
          <p:nvPr/>
        </p:nvSpPr>
        <p:spPr>
          <a:xfrm>
            <a:off x="831454" y="989619"/>
            <a:ext cx="3448934" cy="46166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SUPERCONDUTORES</a:t>
            </a:r>
          </a:p>
        </p:txBody>
      </p:sp>
    </p:spTree>
    <p:extLst>
      <p:ext uri="{BB962C8B-B14F-4D97-AF65-F5344CB8AC3E}">
        <p14:creationId xmlns:p14="http://schemas.microsoft.com/office/powerpoint/2010/main" val="2583570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2870078" y="118440"/>
            <a:ext cx="6322255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Hardware Quântico</a:t>
            </a:r>
            <a:endParaRPr lang="pt-BR" sz="4400" dirty="0">
              <a:latin typeface="Segoe Fluent Icons" panose="050A0102010101010101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E8B175-FD4B-64C0-5973-A464757FB1E2}"/>
              </a:ext>
            </a:extLst>
          </p:cNvPr>
          <p:cNvSpPr txBox="1"/>
          <p:nvPr/>
        </p:nvSpPr>
        <p:spPr>
          <a:xfrm>
            <a:off x="783837" y="812533"/>
            <a:ext cx="1694695" cy="46166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Fótons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77CC15-3FDD-C1F8-E48C-E74594CADC52}"/>
              </a:ext>
            </a:extLst>
          </p:cNvPr>
          <p:cNvSpPr txBox="1"/>
          <p:nvPr/>
        </p:nvSpPr>
        <p:spPr>
          <a:xfrm>
            <a:off x="1631184" y="5970119"/>
            <a:ext cx="9789886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1600" b="0" i="0" u="none" strike="noStrike" baseline="0" dirty="0">
                <a:latin typeface="+mj-lt"/>
              </a:rPr>
              <a:t>Mais informações: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Print" panose="02000600000000000000" pitchFamily="2" charset="0"/>
              </a:rPr>
              <a:t>Quantum computers</a:t>
            </a:r>
            <a:r>
              <a:rPr lang="en-US" sz="1400" dirty="0">
                <a:latin typeface="Segoe Print" panose="02000600000000000000" pitchFamily="2" charset="0"/>
              </a:rPr>
              <a:t>. Nature Vol 464 4 March 2010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b="1" dirty="0">
                <a:latin typeface="Segoe Print" panose="02000600000000000000" pitchFamily="2" charset="0"/>
              </a:rPr>
              <a:t>Noisy intermediate-scale quantum computers.</a:t>
            </a:r>
            <a:r>
              <a:rPr lang="fr-FR" sz="1400" dirty="0">
                <a:latin typeface="Segoe Print" panose="02000600000000000000" pitchFamily="2" charset="0"/>
              </a:rPr>
              <a:t> Frontiers of Physics </a:t>
            </a:r>
            <a:r>
              <a:rPr lang="en-US" sz="1400" dirty="0">
                <a:latin typeface="Segoe Print" panose="02000600000000000000" pitchFamily="2" charset="0"/>
              </a:rPr>
              <a:t>Volume 18  Issue 2  21308  2023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539CD95-02B0-5C7D-4196-1AA80B68B759}"/>
              </a:ext>
            </a:extLst>
          </p:cNvPr>
          <p:cNvSpPr txBox="1"/>
          <p:nvPr/>
        </p:nvSpPr>
        <p:spPr>
          <a:xfrm>
            <a:off x="193570" y="1467827"/>
            <a:ext cx="114033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O </a:t>
            </a:r>
            <a:r>
              <a:rPr lang="pt-BR" dirty="0" err="1"/>
              <a:t>qubit</a:t>
            </a:r>
            <a:r>
              <a:rPr lang="pt-BR" dirty="0"/>
              <a:t> pode ser codificado de muitas maneiras: Polarização, espacial, Time-bin, Frequency-bin, Número de fótons e momento angular orbital.</a:t>
            </a:r>
          </a:p>
          <a:p>
            <a:pPr lvl="1"/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Os </a:t>
            </a:r>
            <a:r>
              <a:rPr lang="pt-BR" dirty="0" err="1"/>
              <a:t>qubits</a:t>
            </a:r>
            <a:r>
              <a:rPr lang="pt-BR" dirty="0"/>
              <a:t> podem ser manipulados usando ótica linear (Beam </a:t>
            </a:r>
            <a:r>
              <a:rPr lang="pt-BR" dirty="0" err="1"/>
              <a:t>Spliters</a:t>
            </a:r>
            <a:r>
              <a:rPr lang="pt-BR" dirty="0"/>
              <a:t>, </a:t>
            </a:r>
            <a:r>
              <a:rPr lang="pt-BR" dirty="0" err="1"/>
              <a:t>phase</a:t>
            </a:r>
            <a:r>
              <a:rPr lang="pt-BR" dirty="0"/>
              <a:t> </a:t>
            </a:r>
            <a:r>
              <a:rPr lang="pt-BR" dirty="0" err="1"/>
              <a:t>shifters</a:t>
            </a:r>
            <a:r>
              <a:rPr lang="pt-BR" dirty="0"/>
              <a:t> ... ) </a:t>
            </a:r>
          </a:p>
          <a:p>
            <a:pPr lvl="1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489C9B-06B7-6A26-C614-342218F09DA6}"/>
              </a:ext>
            </a:extLst>
          </p:cNvPr>
          <p:cNvSpPr txBox="1"/>
          <p:nvPr/>
        </p:nvSpPr>
        <p:spPr>
          <a:xfrm>
            <a:off x="2478532" y="5449785"/>
            <a:ext cx="5061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Nature Photonics volume 8, pages770–774 (2014)</a:t>
            </a:r>
            <a:endParaRPr lang="pt-BR" dirty="0"/>
          </a:p>
        </p:txBody>
      </p:sp>
      <p:pic>
        <p:nvPicPr>
          <p:cNvPr id="1030" name="Picture 6" descr="figure 1">
            <a:extLst>
              <a:ext uri="{FF2B5EF4-FFF2-40B4-BE49-F238E27FC236}">
                <a16:creationId xmlns:a16="http://schemas.microsoft.com/office/drawing/2014/main" id="{C9720E1F-D09B-B12F-3E6C-7F862E9EE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801" y="2758765"/>
            <a:ext cx="4654921" cy="269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904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2207469" y="137428"/>
            <a:ext cx="6322255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Hardware Quântico</a:t>
            </a:r>
            <a:endParaRPr lang="pt-BR" sz="4400" dirty="0">
              <a:latin typeface="Segoe Fluent Icons" panose="050A0102010101010101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1316DC3-69F5-EF4A-EC0C-0EDC1A99D369}"/>
              </a:ext>
            </a:extLst>
          </p:cNvPr>
          <p:cNvSpPr txBox="1"/>
          <p:nvPr/>
        </p:nvSpPr>
        <p:spPr>
          <a:xfrm>
            <a:off x="242782" y="1108343"/>
            <a:ext cx="7430445" cy="46166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Íons aprisionados em armadilhas eletromagnéticas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A87E995-F2FF-7DA4-BF8D-E2FB101BFEAD}"/>
              </a:ext>
            </a:extLst>
          </p:cNvPr>
          <p:cNvSpPr txBox="1"/>
          <p:nvPr/>
        </p:nvSpPr>
        <p:spPr>
          <a:xfrm>
            <a:off x="507606" y="1792864"/>
            <a:ext cx="66035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latin typeface="773-CAI978"/>
              </a:rPr>
              <a:t>O </a:t>
            </a:r>
            <a:r>
              <a:rPr lang="pt-BR" sz="1600" dirty="0" err="1">
                <a:latin typeface="773-CAI978"/>
              </a:rPr>
              <a:t>qubit</a:t>
            </a:r>
            <a:r>
              <a:rPr lang="pt-BR" sz="1600" dirty="0">
                <a:latin typeface="773-CAI978"/>
              </a:rPr>
              <a:t> é codificado em dois níveis de energia de um íon e manipulados com pulsos de laser ou micro-ondas e através dos modos normais de vibração de uma cadeia de íons.</a:t>
            </a:r>
            <a:endParaRPr lang="pt-BR" sz="1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9AF2FC1-722A-2CC5-0CD3-967B079FB4A7}"/>
              </a:ext>
            </a:extLst>
          </p:cNvPr>
          <p:cNvSpPr txBox="1"/>
          <p:nvPr/>
        </p:nvSpPr>
        <p:spPr>
          <a:xfrm>
            <a:off x="559590" y="5710272"/>
            <a:ext cx="11072819" cy="9848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1600" b="0" i="0" u="none" strike="noStrike" baseline="0" dirty="0">
                <a:latin typeface="+mj-lt"/>
              </a:rPr>
              <a:t>Mais informações: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Print" panose="02000600000000000000" pitchFamily="2" charset="0"/>
              </a:rPr>
              <a:t>Quantum computing with neutral atoms</a:t>
            </a:r>
            <a:r>
              <a:rPr lang="en-US" sz="1400" dirty="0">
                <a:latin typeface="Segoe Print" panose="02000600000000000000" pitchFamily="2" charset="0"/>
              </a:rPr>
              <a:t>. Quantum 4, 327 (2020)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Print" panose="02000600000000000000" pitchFamily="2" charset="0"/>
              </a:rPr>
              <a:t>Co-designing a scalable quantum computer with trapped atomic ions</a:t>
            </a:r>
            <a:r>
              <a:rPr lang="en-US" sz="1400" dirty="0">
                <a:latin typeface="Segoe Print" panose="02000600000000000000" pitchFamily="2" charset="0"/>
              </a:rPr>
              <a:t>. </a:t>
            </a:r>
            <a:r>
              <a:rPr lang="fr-FR" sz="1400" dirty="0">
                <a:latin typeface="Segoe Print" panose="02000600000000000000" pitchFamily="2" charset="0"/>
              </a:rPr>
              <a:t>npj Quantum Information 2,  16034 (2016)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400" b="1" dirty="0">
                <a:latin typeface="Segoe Print" panose="02000600000000000000" pitchFamily="2" charset="0"/>
              </a:rPr>
              <a:t>Noisy intermediate-scale quantum computers</a:t>
            </a:r>
            <a:r>
              <a:rPr lang="fr-FR" sz="1400" dirty="0">
                <a:latin typeface="Segoe Print" panose="02000600000000000000" pitchFamily="2" charset="0"/>
              </a:rPr>
              <a:t>. Frontiers of Physics </a:t>
            </a:r>
            <a:r>
              <a:rPr lang="en-US" sz="1400" dirty="0">
                <a:latin typeface="Segoe Print" panose="02000600000000000000" pitchFamily="2" charset="0"/>
              </a:rPr>
              <a:t>Volume 18  Issue 2  21308  2023</a:t>
            </a:r>
            <a:endParaRPr lang="pt-BR" sz="1400" dirty="0">
              <a:latin typeface="Segoe Print" panose="020006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936CCB-5934-10B8-D630-CC37B692846B}"/>
              </a:ext>
            </a:extLst>
          </p:cNvPr>
          <p:cNvSpPr txBox="1"/>
          <p:nvPr/>
        </p:nvSpPr>
        <p:spPr>
          <a:xfrm>
            <a:off x="257747" y="3194853"/>
            <a:ext cx="7335291" cy="46166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Átomos neutros aprisionados por pinças óticas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BA79611-023D-5229-2D3D-16D62849EA27}"/>
              </a:ext>
            </a:extLst>
          </p:cNvPr>
          <p:cNvSpPr txBox="1"/>
          <p:nvPr/>
        </p:nvSpPr>
        <p:spPr>
          <a:xfrm>
            <a:off x="257747" y="3892785"/>
            <a:ext cx="71032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latin typeface="773-CAI978"/>
              </a:rPr>
              <a:t>O </a:t>
            </a:r>
            <a:r>
              <a:rPr lang="pt-BR" sz="1600" dirty="0" err="1">
                <a:latin typeface="773-CAI978"/>
              </a:rPr>
              <a:t>qubit</a:t>
            </a:r>
            <a:r>
              <a:rPr lang="pt-BR" sz="1600" dirty="0">
                <a:latin typeface="773-CAI978"/>
              </a:rPr>
              <a:t> é codificado em estados de spin eletrônico de átomos alcalinos ou estados de spin nuclear de átomos alcalino-terrosos.  Os </a:t>
            </a:r>
            <a:r>
              <a:rPr lang="pt-BR" sz="1600" dirty="0" err="1">
                <a:latin typeface="773-CAI978"/>
              </a:rPr>
              <a:t>qubits</a:t>
            </a:r>
            <a:r>
              <a:rPr lang="pt-BR" sz="1600" dirty="0">
                <a:latin typeface="773-CAI978"/>
              </a:rPr>
              <a:t> são manipulados com pulsos de laser, R.F.,  ou micro-ondas e através da interação dipolo-dipolo.</a:t>
            </a:r>
            <a:endParaRPr lang="pt-BR" sz="1600" dirty="0"/>
          </a:p>
        </p:txBody>
      </p:sp>
      <p:pic>
        <p:nvPicPr>
          <p:cNvPr id="12" name="Picture 4" descr="figure 1">
            <a:extLst>
              <a:ext uri="{FF2B5EF4-FFF2-40B4-BE49-F238E27FC236}">
                <a16:creationId xmlns:a16="http://schemas.microsoft.com/office/drawing/2014/main" id="{0C7CF9AE-6E43-EC3F-5806-69F801207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0"/>
          <a:stretch/>
        </p:blipFill>
        <p:spPr bwMode="auto">
          <a:xfrm>
            <a:off x="7715431" y="643749"/>
            <a:ext cx="341236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BFC5402-58A9-2048-EC5B-2B69DAA26AA9}"/>
              </a:ext>
            </a:extLst>
          </p:cNvPr>
          <p:cNvSpPr txBox="1"/>
          <p:nvPr/>
        </p:nvSpPr>
        <p:spPr>
          <a:xfrm>
            <a:off x="7593038" y="2983969"/>
            <a:ext cx="4598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Nature volume 453, pages1008–1015 (2008)</a:t>
            </a:r>
            <a:endParaRPr lang="pt-BR" dirty="0"/>
          </a:p>
        </p:txBody>
      </p:sp>
      <p:pic>
        <p:nvPicPr>
          <p:cNvPr id="15" name="Imagem 14" descr="Diagrama&#10;&#10;Descrição gerada automaticamente">
            <a:extLst>
              <a:ext uri="{FF2B5EF4-FFF2-40B4-BE49-F238E27FC236}">
                <a16:creationId xmlns:a16="http://schemas.microsoft.com/office/drawing/2014/main" id="{60A53186-BCB1-74F5-AED6-C6637A79B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668" r="61116" b="47625"/>
          <a:stretch/>
        </p:blipFill>
        <p:spPr>
          <a:xfrm>
            <a:off x="7406197" y="3651969"/>
            <a:ext cx="4030836" cy="16698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C5AFE51-1CE2-7C32-F5D2-BAAC8D6AF36E}"/>
              </a:ext>
            </a:extLst>
          </p:cNvPr>
          <p:cNvSpPr txBox="1"/>
          <p:nvPr/>
        </p:nvSpPr>
        <p:spPr>
          <a:xfrm>
            <a:off x="7673227" y="5321769"/>
            <a:ext cx="4211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Nature volume 561, pages79–82 (2018)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0359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2870078" y="118440"/>
            <a:ext cx="6322255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Hardware Quântico</a:t>
            </a:r>
            <a:endParaRPr lang="pt-BR" sz="4400" dirty="0">
              <a:latin typeface="Segoe Fluent Icons" panose="050A0102010101010101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21799DE-62F0-0CA7-44AF-8025C249C21D}"/>
              </a:ext>
            </a:extLst>
          </p:cNvPr>
          <p:cNvSpPr txBox="1"/>
          <p:nvPr/>
        </p:nvSpPr>
        <p:spPr>
          <a:xfrm>
            <a:off x="912518" y="938746"/>
            <a:ext cx="2175239" cy="461665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NV-Centers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8EE888-F237-F43B-2780-4FB238D4F5E7}"/>
              </a:ext>
            </a:extLst>
          </p:cNvPr>
          <p:cNvSpPr txBox="1"/>
          <p:nvPr/>
        </p:nvSpPr>
        <p:spPr>
          <a:xfrm>
            <a:off x="323577" y="5139682"/>
            <a:ext cx="11415256" cy="1631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1600" b="0" i="0" u="none" strike="noStrike" baseline="0" dirty="0">
                <a:latin typeface="+mj-lt"/>
              </a:rPr>
              <a:t>Várias tecnologias podem ser desenvolvidas: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i="0" u="none" strike="noStrike" baseline="0" dirty="0">
                <a:latin typeface="Segoe Print" panose="02000600000000000000" pitchFamily="2" charset="0"/>
              </a:rPr>
              <a:t>The nitrogen-vacancy </a:t>
            </a:r>
            <a:r>
              <a:rPr lang="en-US" sz="1400" b="1" i="0" u="none" strike="noStrike" baseline="0" dirty="0" err="1">
                <a:latin typeface="Segoe Print" panose="02000600000000000000" pitchFamily="2" charset="0"/>
              </a:rPr>
              <a:t>colour</a:t>
            </a:r>
            <a:r>
              <a:rPr lang="en-US" sz="1400" b="1" i="0" u="none" strike="noStrike" baseline="0" dirty="0">
                <a:latin typeface="Segoe Print" panose="02000600000000000000" pitchFamily="2" charset="0"/>
              </a:rPr>
              <a:t> </a:t>
            </a:r>
            <a:r>
              <a:rPr lang="en-US" sz="1400" b="1" i="0" u="none" strike="noStrike" baseline="0" dirty="0" err="1">
                <a:latin typeface="Segoe Print" panose="02000600000000000000" pitchFamily="2" charset="0"/>
              </a:rPr>
              <a:t>centre</a:t>
            </a:r>
            <a:r>
              <a:rPr lang="en-US" sz="1400" b="1" i="0" u="none" strike="noStrike" baseline="0" dirty="0">
                <a:latin typeface="Segoe Print" panose="02000600000000000000" pitchFamily="2" charset="0"/>
              </a:rPr>
              <a:t> in diamond</a:t>
            </a:r>
            <a:r>
              <a:rPr lang="en-US" sz="1400" b="0" i="0" u="none" strike="noStrike" baseline="0" dirty="0">
                <a:latin typeface="Segoe Print" panose="02000600000000000000" pitchFamily="2" charset="0"/>
              </a:rPr>
              <a:t>. Physics Reports 528 (2013) 1–45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i="0" u="none" strike="noStrike" baseline="0" dirty="0">
                <a:latin typeface="Segoe Print" panose="02000600000000000000" pitchFamily="2" charset="0"/>
              </a:rPr>
              <a:t>Single-spin magnetic resonance in the nitrogen-vacancy center of diamond</a:t>
            </a:r>
            <a:r>
              <a:rPr lang="en-US" sz="1400" b="0" i="0" u="none" strike="noStrike" baseline="0" dirty="0">
                <a:latin typeface="Segoe Print" panose="02000600000000000000" pitchFamily="2" charset="0"/>
              </a:rPr>
              <a:t>. Prog. in NMR Spec. 98–99 (2017) 50–62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i="0" u="none" strike="noStrike" baseline="0" dirty="0">
                <a:latin typeface="Segoe Print" panose="02000600000000000000" pitchFamily="2" charset="0"/>
              </a:rPr>
              <a:t>Nitrogen-Vacancy Centers in Diamond: Nanoscale Sensors for Physics and Biology</a:t>
            </a:r>
            <a:r>
              <a:rPr lang="en-US" sz="1400" b="0" i="0" u="none" strike="noStrike" baseline="0" dirty="0">
                <a:latin typeface="Segoe Print" panose="02000600000000000000" pitchFamily="2" charset="0"/>
              </a:rPr>
              <a:t>. Annu. Rev. Phys. Chem. 2014 65:83-105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i="0" u="none" strike="noStrike" baseline="0" dirty="0">
                <a:latin typeface="Segoe Print" panose="02000600000000000000" pitchFamily="2" charset="0"/>
              </a:rPr>
              <a:t>Toward Quantitative Bio-sensing with Nitrogen−Vacancy Center in Diamond</a:t>
            </a:r>
            <a:r>
              <a:rPr lang="en-US" sz="1400" b="0" i="0" u="none" strike="noStrike" baseline="0" dirty="0">
                <a:latin typeface="Segoe Print" panose="02000600000000000000" pitchFamily="2" charset="0"/>
              </a:rPr>
              <a:t>. </a:t>
            </a:r>
            <a:r>
              <a:rPr lang="fr-FR" sz="1400" b="0" i="0" u="none" strike="noStrike" baseline="0" dirty="0">
                <a:latin typeface="Segoe Print" panose="02000600000000000000" pitchFamily="2" charset="0"/>
              </a:rPr>
              <a:t>ACS Sens. 2021, 6, 2077−2107</a:t>
            </a:r>
            <a:endParaRPr lang="en-US" sz="1400" b="0" i="0" u="none" strike="noStrike" baseline="0" dirty="0">
              <a:latin typeface="Segoe Print" panose="020006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i="0" u="none" strike="noStrike" baseline="0" dirty="0">
                <a:latin typeface="Segoe Print" panose="02000600000000000000" pitchFamily="2" charset="0"/>
              </a:rPr>
              <a:t>Quantum networks based on color centers in diamond</a:t>
            </a:r>
            <a:r>
              <a:rPr lang="en-US" sz="1400" b="0" i="0" u="none" strike="noStrike" baseline="0" dirty="0">
                <a:latin typeface="Segoe Print" panose="02000600000000000000" pitchFamily="2" charset="0"/>
              </a:rPr>
              <a:t>. J. Appl. Phys. 130, 070901 (2021)</a:t>
            </a:r>
          </a:p>
        </p:txBody>
      </p:sp>
      <p:pic>
        <p:nvPicPr>
          <p:cNvPr id="1026" name="Picture 2" descr="Foto de uma maçã&#10;&#10;Descrição gerada automaticamente com confiança média">
            <a:extLst>
              <a:ext uri="{FF2B5EF4-FFF2-40B4-BE49-F238E27FC236}">
                <a16:creationId xmlns:a16="http://schemas.microsoft.com/office/drawing/2014/main" id="{6E23E83D-31BE-C851-6F63-671418084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7" t="8520" r="10804" b="9515"/>
          <a:stretch/>
        </p:blipFill>
        <p:spPr bwMode="auto">
          <a:xfrm>
            <a:off x="1202367" y="2402594"/>
            <a:ext cx="2518118" cy="215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3D23BE4-E657-C8A7-789C-BCCD4132A7DB}"/>
              </a:ext>
            </a:extLst>
          </p:cNvPr>
          <p:cNvSpPr txBox="1"/>
          <p:nvPr/>
        </p:nvSpPr>
        <p:spPr>
          <a:xfrm>
            <a:off x="941593" y="1404006"/>
            <a:ext cx="10534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latin typeface="773-CAI978"/>
              </a:rPr>
              <a:t>O </a:t>
            </a:r>
            <a:r>
              <a:rPr lang="pt-BR" sz="1600" dirty="0" err="1">
                <a:latin typeface="773-CAI978"/>
              </a:rPr>
              <a:t>qubit</a:t>
            </a:r>
            <a:r>
              <a:rPr lang="pt-BR" sz="1600" dirty="0">
                <a:latin typeface="773-CAI978"/>
              </a:rPr>
              <a:t> é codificado em spins eletrônicos e nucleares.  Pulsos de R.F. e micro-ondas podem ser utilizados para manipular os </a:t>
            </a:r>
            <a:r>
              <a:rPr lang="pt-BR" sz="1600" dirty="0" err="1">
                <a:latin typeface="773-CAI978"/>
              </a:rPr>
              <a:t>qubits</a:t>
            </a:r>
            <a:r>
              <a:rPr lang="pt-BR" sz="1600" dirty="0">
                <a:latin typeface="773-CAI978"/>
              </a:rPr>
              <a:t>.</a:t>
            </a:r>
            <a:endParaRPr lang="pt-BR" sz="1600" dirty="0"/>
          </a:p>
        </p:txBody>
      </p:sp>
      <p:sp>
        <p:nvSpPr>
          <p:cNvPr id="27" name="Google Shape;221;p3">
            <a:extLst>
              <a:ext uri="{FF2B5EF4-FFF2-40B4-BE49-F238E27FC236}">
                <a16:creationId xmlns:a16="http://schemas.microsoft.com/office/drawing/2014/main" id="{9A83E5C0-371E-2C75-9F76-50E628B53248}"/>
              </a:ext>
            </a:extLst>
          </p:cNvPr>
          <p:cNvSpPr/>
          <p:nvPr/>
        </p:nvSpPr>
        <p:spPr>
          <a:xfrm>
            <a:off x="8537954" y="4351695"/>
            <a:ext cx="1388935" cy="378448"/>
          </a:xfrm>
          <a:prstGeom prst="rect">
            <a:avLst/>
          </a:prstGeom>
          <a:gradFill>
            <a:gsLst>
              <a:gs pos="0">
                <a:srgbClr val="9AC2A2"/>
              </a:gs>
              <a:gs pos="50000">
                <a:srgbClr val="C1D8C6"/>
              </a:gs>
              <a:gs pos="100000">
                <a:srgbClr val="E0ECE2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22;p3">
            <a:extLst>
              <a:ext uri="{FF2B5EF4-FFF2-40B4-BE49-F238E27FC236}">
                <a16:creationId xmlns:a16="http://schemas.microsoft.com/office/drawing/2014/main" id="{6ACD64A9-095B-3B8C-01E0-A0AB051CEE26}"/>
              </a:ext>
            </a:extLst>
          </p:cNvPr>
          <p:cNvSpPr/>
          <p:nvPr/>
        </p:nvSpPr>
        <p:spPr>
          <a:xfrm>
            <a:off x="8538808" y="2454227"/>
            <a:ext cx="1412909" cy="362748"/>
          </a:xfrm>
          <a:prstGeom prst="rect">
            <a:avLst/>
          </a:prstGeom>
          <a:gradFill>
            <a:gsLst>
              <a:gs pos="0">
                <a:srgbClr val="9AC2A2"/>
              </a:gs>
              <a:gs pos="50000">
                <a:srgbClr val="C1D8C6"/>
              </a:gs>
              <a:gs pos="100000">
                <a:srgbClr val="E0ECE2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" name="Google Shape;234;p3">
            <a:extLst>
              <a:ext uri="{FF2B5EF4-FFF2-40B4-BE49-F238E27FC236}">
                <a16:creationId xmlns:a16="http://schemas.microsoft.com/office/drawing/2014/main" id="{C573BA7F-A411-26FF-2346-C004620A99A8}"/>
              </a:ext>
            </a:extLst>
          </p:cNvPr>
          <p:cNvCxnSpPr/>
          <p:nvPr/>
        </p:nvCxnSpPr>
        <p:spPr>
          <a:xfrm>
            <a:off x="8534275" y="4734129"/>
            <a:ext cx="137138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235;p3">
            <a:extLst>
              <a:ext uri="{FF2B5EF4-FFF2-40B4-BE49-F238E27FC236}">
                <a16:creationId xmlns:a16="http://schemas.microsoft.com/office/drawing/2014/main" id="{70F37A1B-7990-AA1F-0155-58989F890283}"/>
              </a:ext>
            </a:extLst>
          </p:cNvPr>
          <p:cNvCxnSpPr/>
          <p:nvPr/>
        </p:nvCxnSpPr>
        <p:spPr>
          <a:xfrm>
            <a:off x="8534275" y="3908629"/>
            <a:ext cx="137138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236;p3">
            <a:extLst>
              <a:ext uri="{FF2B5EF4-FFF2-40B4-BE49-F238E27FC236}">
                <a16:creationId xmlns:a16="http://schemas.microsoft.com/office/drawing/2014/main" id="{87BB0CB7-F035-E67B-8B4C-D132EE82621C}"/>
              </a:ext>
            </a:extLst>
          </p:cNvPr>
          <p:cNvCxnSpPr/>
          <p:nvPr/>
        </p:nvCxnSpPr>
        <p:spPr>
          <a:xfrm>
            <a:off x="8534275" y="2803279"/>
            <a:ext cx="137138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" name="Google Shape;237;p3">
            <a:extLst>
              <a:ext uri="{FF2B5EF4-FFF2-40B4-BE49-F238E27FC236}">
                <a16:creationId xmlns:a16="http://schemas.microsoft.com/office/drawing/2014/main" id="{65257AA2-103E-C66A-D086-DC8A70C16B98}"/>
              </a:ext>
            </a:extLst>
          </p:cNvPr>
          <p:cNvCxnSpPr/>
          <p:nvPr/>
        </p:nvCxnSpPr>
        <p:spPr>
          <a:xfrm>
            <a:off x="8534710" y="2225435"/>
            <a:ext cx="137138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" name="Google Shape;238;p3">
            <a:extLst>
              <a:ext uri="{FF2B5EF4-FFF2-40B4-BE49-F238E27FC236}">
                <a16:creationId xmlns:a16="http://schemas.microsoft.com/office/drawing/2014/main" id="{288B0E35-CD58-FE0E-220F-FBA1DCF38AC2}"/>
              </a:ext>
            </a:extLst>
          </p:cNvPr>
          <p:cNvSpPr txBox="1"/>
          <p:nvPr/>
        </p:nvSpPr>
        <p:spPr>
          <a:xfrm>
            <a:off x="10034126" y="4542130"/>
            <a:ext cx="680443" cy="2769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463" r="-8034" b="-652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4" name="Google Shape;239;p3">
            <a:extLst>
              <a:ext uri="{FF2B5EF4-FFF2-40B4-BE49-F238E27FC236}">
                <a16:creationId xmlns:a16="http://schemas.microsoft.com/office/drawing/2014/main" id="{3195E7C4-EAE8-394C-6027-CD38091A0CF6}"/>
              </a:ext>
            </a:extLst>
          </p:cNvPr>
          <p:cNvSpPr txBox="1"/>
          <p:nvPr/>
        </p:nvSpPr>
        <p:spPr>
          <a:xfrm>
            <a:off x="9999881" y="3762978"/>
            <a:ext cx="853567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570" r="-5713" b="-1521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5" name="Google Shape;240;p3">
            <a:extLst>
              <a:ext uri="{FF2B5EF4-FFF2-40B4-BE49-F238E27FC236}">
                <a16:creationId xmlns:a16="http://schemas.microsoft.com/office/drawing/2014/main" id="{2424F005-5CC0-89D9-9BA2-B30894FD11F4}"/>
              </a:ext>
            </a:extLst>
          </p:cNvPr>
          <p:cNvSpPr txBox="1"/>
          <p:nvPr/>
        </p:nvSpPr>
        <p:spPr>
          <a:xfrm>
            <a:off x="10083669" y="2046544"/>
            <a:ext cx="853567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3570" r="-5713" b="-1555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6" name="Google Shape;241;p3">
            <a:extLst>
              <a:ext uri="{FF2B5EF4-FFF2-40B4-BE49-F238E27FC236}">
                <a16:creationId xmlns:a16="http://schemas.microsoft.com/office/drawing/2014/main" id="{FF153555-9F5C-95CD-3716-BE98716DA488}"/>
              </a:ext>
            </a:extLst>
          </p:cNvPr>
          <p:cNvSpPr txBox="1"/>
          <p:nvPr/>
        </p:nvSpPr>
        <p:spPr>
          <a:xfrm>
            <a:off x="10087839" y="2572615"/>
            <a:ext cx="680443" cy="2769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4463" r="-8034" b="-652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7" name="Google Shape;242;p3">
            <a:extLst>
              <a:ext uri="{FF2B5EF4-FFF2-40B4-BE49-F238E27FC236}">
                <a16:creationId xmlns:a16="http://schemas.microsoft.com/office/drawing/2014/main" id="{6CF8DA9E-B4FA-C8BD-63E0-BEAA3ACE03BE}"/>
              </a:ext>
            </a:extLst>
          </p:cNvPr>
          <p:cNvSpPr/>
          <p:nvPr/>
        </p:nvSpPr>
        <p:spPr>
          <a:xfrm>
            <a:off x="8116889" y="4019476"/>
            <a:ext cx="172278" cy="667771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243;p3">
            <a:extLst>
              <a:ext uri="{FF2B5EF4-FFF2-40B4-BE49-F238E27FC236}">
                <a16:creationId xmlns:a16="http://schemas.microsoft.com/office/drawing/2014/main" id="{A78EE501-FF3A-0A52-ED94-94C9403E9108}"/>
              </a:ext>
            </a:extLst>
          </p:cNvPr>
          <p:cNvSpPr txBox="1"/>
          <p:nvPr/>
        </p:nvSpPr>
        <p:spPr>
          <a:xfrm>
            <a:off x="7027945" y="4341903"/>
            <a:ext cx="876009" cy="2769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5555" r="-6248" b="-652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9" name="Google Shape;244;p3">
            <a:extLst>
              <a:ext uri="{FF2B5EF4-FFF2-40B4-BE49-F238E27FC236}">
                <a16:creationId xmlns:a16="http://schemas.microsoft.com/office/drawing/2014/main" id="{A1595E47-C88A-1D73-B3F6-F488BC001E11}"/>
              </a:ext>
            </a:extLst>
          </p:cNvPr>
          <p:cNvSpPr txBox="1"/>
          <p:nvPr/>
        </p:nvSpPr>
        <p:spPr>
          <a:xfrm>
            <a:off x="9668568" y="3060004"/>
            <a:ext cx="96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ZPL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245;p3">
            <a:extLst>
              <a:ext uri="{FF2B5EF4-FFF2-40B4-BE49-F238E27FC236}">
                <a16:creationId xmlns:a16="http://schemas.microsoft.com/office/drawing/2014/main" id="{A83803EA-25E5-D419-01BF-B96E55EF4628}"/>
              </a:ext>
            </a:extLst>
          </p:cNvPr>
          <p:cNvSpPr txBox="1"/>
          <p:nvPr/>
        </p:nvSpPr>
        <p:spPr>
          <a:xfrm>
            <a:off x="7195894" y="4000664"/>
            <a:ext cx="96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ZFS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246;p3">
            <a:extLst>
              <a:ext uri="{FF2B5EF4-FFF2-40B4-BE49-F238E27FC236}">
                <a16:creationId xmlns:a16="http://schemas.microsoft.com/office/drawing/2014/main" id="{D89F5BB4-A278-24CB-E3C2-70102148F858}"/>
              </a:ext>
            </a:extLst>
          </p:cNvPr>
          <p:cNvSpPr txBox="1"/>
          <p:nvPr/>
        </p:nvSpPr>
        <p:spPr>
          <a:xfrm>
            <a:off x="7195832" y="2298372"/>
            <a:ext cx="876009" cy="2769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l="-6292" r="-6991" b="-652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42" name="Google Shape;247;p3">
            <a:extLst>
              <a:ext uri="{FF2B5EF4-FFF2-40B4-BE49-F238E27FC236}">
                <a16:creationId xmlns:a16="http://schemas.microsoft.com/office/drawing/2014/main" id="{8160E566-127A-EF2C-9988-8688567C9419}"/>
              </a:ext>
            </a:extLst>
          </p:cNvPr>
          <p:cNvCxnSpPr/>
          <p:nvPr/>
        </p:nvCxnSpPr>
        <p:spPr>
          <a:xfrm>
            <a:off x="9682130" y="2820721"/>
            <a:ext cx="0" cy="1937275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3" name="Google Shape;248;p3">
            <a:extLst>
              <a:ext uri="{FF2B5EF4-FFF2-40B4-BE49-F238E27FC236}">
                <a16:creationId xmlns:a16="http://schemas.microsoft.com/office/drawing/2014/main" id="{5FE71BA7-8E15-F98A-56DE-3C96BFE300B2}"/>
              </a:ext>
            </a:extLst>
          </p:cNvPr>
          <p:cNvCxnSpPr/>
          <p:nvPr/>
        </p:nvCxnSpPr>
        <p:spPr>
          <a:xfrm>
            <a:off x="9515659" y="2346297"/>
            <a:ext cx="0" cy="1533165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4" name="Google Shape;249;p3">
            <a:extLst>
              <a:ext uri="{FF2B5EF4-FFF2-40B4-BE49-F238E27FC236}">
                <a16:creationId xmlns:a16="http://schemas.microsoft.com/office/drawing/2014/main" id="{6ED99F29-C134-0B2F-A535-96BBE5F32206}"/>
              </a:ext>
            </a:extLst>
          </p:cNvPr>
          <p:cNvSpPr txBox="1"/>
          <p:nvPr/>
        </p:nvSpPr>
        <p:spPr>
          <a:xfrm>
            <a:off x="9728852" y="3387146"/>
            <a:ext cx="768608" cy="2769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l="-6347" r="-7934" b="-66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5" name="Google Shape;250;p3">
            <a:extLst>
              <a:ext uri="{FF2B5EF4-FFF2-40B4-BE49-F238E27FC236}">
                <a16:creationId xmlns:a16="http://schemas.microsoft.com/office/drawing/2014/main" id="{A136F81E-1295-9010-40A4-F894E72F7124}"/>
              </a:ext>
            </a:extLst>
          </p:cNvPr>
          <p:cNvSpPr txBox="1"/>
          <p:nvPr/>
        </p:nvSpPr>
        <p:spPr>
          <a:xfrm>
            <a:off x="7417096" y="3297690"/>
            <a:ext cx="768608" cy="2769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l="-7141" r="-7934" b="-888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6" name="Google Shape;251;p3">
            <a:extLst>
              <a:ext uri="{FF2B5EF4-FFF2-40B4-BE49-F238E27FC236}">
                <a16:creationId xmlns:a16="http://schemas.microsoft.com/office/drawing/2014/main" id="{2F1D73F3-AD58-FCAA-97F5-14F74A3024F7}"/>
              </a:ext>
            </a:extLst>
          </p:cNvPr>
          <p:cNvSpPr/>
          <p:nvPr/>
        </p:nvSpPr>
        <p:spPr>
          <a:xfrm>
            <a:off x="8373653" y="2520447"/>
            <a:ext cx="165989" cy="220885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15875" cap="flat" cmpd="sng">
            <a:solidFill>
              <a:srgbClr val="2D63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Google Shape;253;p3">
            <a:extLst>
              <a:ext uri="{FF2B5EF4-FFF2-40B4-BE49-F238E27FC236}">
                <a16:creationId xmlns:a16="http://schemas.microsoft.com/office/drawing/2014/main" id="{4CDE8591-2F39-0F14-31C0-6417698559C9}"/>
              </a:ext>
            </a:extLst>
          </p:cNvPr>
          <p:cNvCxnSpPr/>
          <p:nvPr/>
        </p:nvCxnSpPr>
        <p:spPr>
          <a:xfrm>
            <a:off x="8608398" y="2532685"/>
            <a:ext cx="290100" cy="155100"/>
          </a:xfrm>
          <a:prstGeom prst="curvedConnector3">
            <a:avLst>
              <a:gd name="adj1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" name="Google Shape;254;p3">
            <a:extLst>
              <a:ext uri="{FF2B5EF4-FFF2-40B4-BE49-F238E27FC236}">
                <a16:creationId xmlns:a16="http://schemas.microsoft.com/office/drawing/2014/main" id="{A0C20396-E689-F373-0395-16634BE47F1A}"/>
              </a:ext>
            </a:extLst>
          </p:cNvPr>
          <p:cNvSpPr txBox="1"/>
          <p:nvPr/>
        </p:nvSpPr>
        <p:spPr>
          <a:xfrm>
            <a:off x="8638105" y="3495881"/>
            <a:ext cx="6804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PSB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255;p3">
            <a:extLst>
              <a:ext uri="{FF2B5EF4-FFF2-40B4-BE49-F238E27FC236}">
                <a16:creationId xmlns:a16="http://schemas.microsoft.com/office/drawing/2014/main" id="{CD92CFD2-C8BE-3516-52C3-84D147FC8DC9}"/>
              </a:ext>
            </a:extLst>
          </p:cNvPr>
          <p:cNvSpPr/>
          <p:nvPr/>
        </p:nvSpPr>
        <p:spPr>
          <a:xfrm>
            <a:off x="8910219" y="2671869"/>
            <a:ext cx="116724" cy="87543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256;p3">
            <a:extLst>
              <a:ext uri="{FF2B5EF4-FFF2-40B4-BE49-F238E27FC236}">
                <a16:creationId xmlns:a16="http://schemas.microsoft.com/office/drawing/2014/main" id="{D656A320-4B6A-2952-5D46-8DDE0F3F1B7B}"/>
              </a:ext>
            </a:extLst>
          </p:cNvPr>
          <p:cNvSpPr/>
          <p:nvPr/>
        </p:nvSpPr>
        <p:spPr>
          <a:xfrm>
            <a:off x="8159132" y="2172327"/>
            <a:ext cx="172278" cy="667771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262;p3">
            <a:extLst>
              <a:ext uri="{FF2B5EF4-FFF2-40B4-BE49-F238E27FC236}">
                <a16:creationId xmlns:a16="http://schemas.microsoft.com/office/drawing/2014/main" id="{41DC195F-5A85-E9C9-7AE3-26917F455E36}"/>
              </a:ext>
            </a:extLst>
          </p:cNvPr>
          <p:cNvSpPr/>
          <p:nvPr/>
        </p:nvSpPr>
        <p:spPr>
          <a:xfrm>
            <a:off x="6927500" y="3810748"/>
            <a:ext cx="4322907" cy="1029192"/>
          </a:xfrm>
          <a:prstGeom prst="rect">
            <a:avLst/>
          </a:prstGeom>
          <a:noFill/>
          <a:ln w="15875" cap="flat" cmpd="sng">
            <a:solidFill>
              <a:srgbClr val="147EA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263;p3">
            <a:extLst>
              <a:ext uri="{FF2B5EF4-FFF2-40B4-BE49-F238E27FC236}">
                <a16:creationId xmlns:a16="http://schemas.microsoft.com/office/drawing/2014/main" id="{5D0AB94B-AEB1-5F54-5E4F-2B60D7C2784A}"/>
              </a:ext>
            </a:extLst>
          </p:cNvPr>
          <p:cNvSpPr/>
          <p:nvPr/>
        </p:nvSpPr>
        <p:spPr>
          <a:xfrm>
            <a:off x="6927499" y="1993571"/>
            <a:ext cx="4322907" cy="955547"/>
          </a:xfrm>
          <a:prstGeom prst="rect">
            <a:avLst/>
          </a:prstGeom>
          <a:noFill/>
          <a:ln w="15875" cap="flat" cmpd="sng">
            <a:solidFill>
              <a:srgbClr val="147EA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" name="Google Shape;264;p3">
            <a:extLst>
              <a:ext uri="{FF2B5EF4-FFF2-40B4-BE49-F238E27FC236}">
                <a16:creationId xmlns:a16="http://schemas.microsoft.com/office/drawing/2014/main" id="{DE560E9A-4884-31C3-50AD-8033568E684B}"/>
              </a:ext>
            </a:extLst>
          </p:cNvPr>
          <p:cNvCxnSpPr/>
          <p:nvPr/>
        </p:nvCxnSpPr>
        <p:spPr>
          <a:xfrm rot="10800000" flipH="1">
            <a:off x="6367375" y="2949118"/>
            <a:ext cx="560124" cy="19015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60" name="Google Shape;265;p3">
            <a:extLst>
              <a:ext uri="{FF2B5EF4-FFF2-40B4-BE49-F238E27FC236}">
                <a16:creationId xmlns:a16="http://schemas.microsoft.com/office/drawing/2014/main" id="{5F6D7924-9CA0-2919-5C18-E44A6DC9AE2B}"/>
              </a:ext>
            </a:extLst>
          </p:cNvPr>
          <p:cNvCxnSpPr/>
          <p:nvPr/>
        </p:nvCxnSpPr>
        <p:spPr>
          <a:xfrm>
            <a:off x="6374410" y="3924643"/>
            <a:ext cx="520508" cy="90787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61" name="Google Shape;266;p3">
            <a:extLst>
              <a:ext uri="{FF2B5EF4-FFF2-40B4-BE49-F238E27FC236}">
                <a16:creationId xmlns:a16="http://schemas.microsoft.com/office/drawing/2014/main" id="{B6D5677A-65DB-CC8A-1626-3A4D8E58655A}"/>
              </a:ext>
            </a:extLst>
          </p:cNvPr>
          <p:cNvCxnSpPr/>
          <p:nvPr/>
        </p:nvCxnSpPr>
        <p:spPr>
          <a:xfrm rot="10800000" flipH="1">
            <a:off x="6373176" y="3798294"/>
            <a:ext cx="581510" cy="10510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62" name="Google Shape;267;p3">
            <a:extLst>
              <a:ext uri="{FF2B5EF4-FFF2-40B4-BE49-F238E27FC236}">
                <a16:creationId xmlns:a16="http://schemas.microsoft.com/office/drawing/2014/main" id="{EA94D3DD-DCC5-B219-78FC-1E10BE0DF16C}"/>
              </a:ext>
            </a:extLst>
          </p:cNvPr>
          <p:cNvCxnSpPr/>
          <p:nvPr/>
        </p:nvCxnSpPr>
        <p:spPr>
          <a:xfrm rot="10800000" flipH="1">
            <a:off x="6345682" y="2029182"/>
            <a:ext cx="587712" cy="111009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35" name="Google Shape;206;p2">
            <a:extLst>
              <a:ext uri="{FF2B5EF4-FFF2-40B4-BE49-F238E27FC236}">
                <a16:creationId xmlns:a16="http://schemas.microsoft.com/office/drawing/2014/main" id="{D310945A-8903-4763-CE24-7EF836991827}"/>
              </a:ext>
            </a:extLst>
          </p:cNvPr>
          <p:cNvSpPr/>
          <p:nvPr/>
        </p:nvSpPr>
        <p:spPr>
          <a:xfrm>
            <a:off x="4215027" y="1899611"/>
            <a:ext cx="2120348" cy="59634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Banda de Condução</a:t>
            </a:r>
            <a:endParaRPr/>
          </a:p>
        </p:txBody>
      </p:sp>
      <p:sp>
        <p:nvSpPr>
          <p:cNvPr id="1036" name="Google Shape;207;p2">
            <a:extLst>
              <a:ext uri="{FF2B5EF4-FFF2-40B4-BE49-F238E27FC236}">
                <a16:creationId xmlns:a16="http://schemas.microsoft.com/office/drawing/2014/main" id="{F7B200AA-4C3E-660B-FB3A-DEB9B6BE3A1D}"/>
              </a:ext>
            </a:extLst>
          </p:cNvPr>
          <p:cNvSpPr/>
          <p:nvPr/>
        </p:nvSpPr>
        <p:spPr>
          <a:xfrm>
            <a:off x="4168570" y="4272872"/>
            <a:ext cx="2120348" cy="596348"/>
          </a:xfrm>
          <a:prstGeom prst="rect">
            <a:avLst/>
          </a:prstGeom>
          <a:solidFill>
            <a:srgbClr val="FF0000"/>
          </a:solidFill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Banda de Valência</a:t>
            </a:r>
            <a:endParaRPr/>
          </a:p>
        </p:txBody>
      </p:sp>
      <p:sp>
        <p:nvSpPr>
          <p:cNvPr id="1037" name="Google Shape;208;p2">
            <a:extLst>
              <a:ext uri="{FF2B5EF4-FFF2-40B4-BE49-F238E27FC236}">
                <a16:creationId xmlns:a16="http://schemas.microsoft.com/office/drawing/2014/main" id="{5C1CCFEB-1CC5-8819-AEF7-638CE35132C5}"/>
              </a:ext>
            </a:extLst>
          </p:cNvPr>
          <p:cNvSpPr/>
          <p:nvPr/>
        </p:nvSpPr>
        <p:spPr>
          <a:xfrm>
            <a:off x="4453881" y="2477529"/>
            <a:ext cx="185779" cy="1759263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209;p2">
            <a:extLst>
              <a:ext uri="{FF2B5EF4-FFF2-40B4-BE49-F238E27FC236}">
                <a16:creationId xmlns:a16="http://schemas.microsoft.com/office/drawing/2014/main" id="{A4066105-DFB8-C21E-AC6C-1518288231A9}"/>
              </a:ext>
            </a:extLst>
          </p:cNvPr>
          <p:cNvSpPr txBox="1"/>
          <p:nvPr/>
        </p:nvSpPr>
        <p:spPr>
          <a:xfrm>
            <a:off x="4684968" y="2566392"/>
            <a:ext cx="10071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5.47 </a:t>
            </a:r>
            <a:r>
              <a:rPr lang="pt-BR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</a:t>
            </a:r>
            <a:r>
              <a:rPr lang="pt-B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cxnSp>
        <p:nvCxnSpPr>
          <p:cNvPr id="1039" name="Google Shape;210;p2">
            <a:extLst>
              <a:ext uri="{FF2B5EF4-FFF2-40B4-BE49-F238E27FC236}">
                <a16:creationId xmlns:a16="http://schemas.microsoft.com/office/drawing/2014/main" id="{1877F4B3-4F85-7764-8974-C9256C74F01A}"/>
              </a:ext>
            </a:extLst>
          </p:cNvPr>
          <p:cNvCxnSpPr/>
          <p:nvPr/>
        </p:nvCxnSpPr>
        <p:spPr>
          <a:xfrm>
            <a:off x="5227997" y="3875602"/>
            <a:ext cx="103367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0" name="Google Shape;211;p2">
            <a:extLst>
              <a:ext uri="{FF2B5EF4-FFF2-40B4-BE49-F238E27FC236}">
                <a16:creationId xmlns:a16="http://schemas.microsoft.com/office/drawing/2014/main" id="{AAA27FD2-53D3-F6AC-8C3A-51E7BAA86653}"/>
              </a:ext>
            </a:extLst>
          </p:cNvPr>
          <p:cNvCxnSpPr/>
          <p:nvPr/>
        </p:nvCxnSpPr>
        <p:spPr>
          <a:xfrm>
            <a:off x="5214745" y="3189802"/>
            <a:ext cx="103367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1" name="Google Shape;212;p2">
            <a:extLst>
              <a:ext uri="{FF2B5EF4-FFF2-40B4-BE49-F238E27FC236}">
                <a16:creationId xmlns:a16="http://schemas.microsoft.com/office/drawing/2014/main" id="{899B8C9F-5D88-6F9F-5429-8B8FB40E6190}"/>
              </a:ext>
            </a:extLst>
          </p:cNvPr>
          <p:cNvCxnSpPr/>
          <p:nvPr/>
        </p:nvCxnSpPr>
        <p:spPr>
          <a:xfrm>
            <a:off x="5731580" y="3222933"/>
            <a:ext cx="0" cy="626165"/>
          </a:xfrm>
          <a:prstGeom prst="straightConnector1">
            <a:avLst/>
          </a:prstGeom>
          <a:noFill/>
          <a:ln w="25400" cap="flat" cmpd="sng">
            <a:solidFill>
              <a:schemeClr val="accent5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8977D2B-C0EB-1E4B-9F1A-C54D554F2AE3}"/>
              </a:ext>
            </a:extLst>
          </p:cNvPr>
          <p:cNvSpPr txBox="1"/>
          <p:nvPr/>
        </p:nvSpPr>
        <p:spPr>
          <a:xfrm>
            <a:off x="2498554" y="3489170"/>
            <a:ext cx="263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N</a:t>
            </a:r>
            <a:endParaRPr lang="pt-BR" dirty="0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0B35636-A0CF-6F49-98E8-86C24B6B5473}"/>
              </a:ext>
            </a:extLst>
          </p:cNvPr>
          <p:cNvSpPr txBox="1"/>
          <p:nvPr/>
        </p:nvSpPr>
        <p:spPr>
          <a:xfrm>
            <a:off x="2068691" y="3085380"/>
            <a:ext cx="263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496967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2870078" y="118440"/>
            <a:ext cx="6322255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Hardware Quântico</a:t>
            </a:r>
            <a:endParaRPr lang="pt-BR" sz="4400" dirty="0">
              <a:latin typeface="Segoe Fluent Icons" panose="050A0102010101010101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21799DE-62F0-0CA7-44AF-8025C249C21D}"/>
              </a:ext>
            </a:extLst>
          </p:cNvPr>
          <p:cNvSpPr txBox="1"/>
          <p:nvPr/>
        </p:nvSpPr>
        <p:spPr>
          <a:xfrm>
            <a:off x="302917" y="1029274"/>
            <a:ext cx="4852179" cy="4616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Ressonância Magnética Nuclear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8CCC87E-808C-202F-EA07-598C40B42B10}"/>
              </a:ext>
            </a:extLst>
          </p:cNvPr>
          <p:cNvSpPr txBox="1"/>
          <p:nvPr/>
        </p:nvSpPr>
        <p:spPr>
          <a:xfrm>
            <a:off x="1792282" y="1541204"/>
            <a:ext cx="8262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latin typeface="773-CAI978"/>
              </a:rPr>
              <a:t>O </a:t>
            </a:r>
            <a:r>
              <a:rPr lang="pt-BR" sz="1600" dirty="0" err="1">
                <a:latin typeface="773-CAI978"/>
              </a:rPr>
              <a:t>qubit</a:t>
            </a:r>
            <a:r>
              <a:rPr lang="pt-BR" sz="1600" dirty="0">
                <a:latin typeface="773-CAI978"/>
              </a:rPr>
              <a:t> é codificado no spin nuclear de pequenas moléculas e manipulado com pulsos de R.F.</a:t>
            </a:r>
            <a:endParaRPr lang="pt-BR" sz="1600" dirty="0"/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C11510EE-7FB3-A93C-0438-85D3E067A837}"/>
              </a:ext>
            </a:extLst>
          </p:cNvPr>
          <p:cNvGrpSpPr/>
          <p:nvPr/>
        </p:nvGrpSpPr>
        <p:grpSpPr>
          <a:xfrm>
            <a:off x="7397910" y="2169368"/>
            <a:ext cx="2693005" cy="1798535"/>
            <a:chOff x="95490" y="2632067"/>
            <a:chExt cx="2693005" cy="17985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D6FDA4F7-B2C9-8A80-44FF-C09220DD3C60}"/>
                    </a:ext>
                  </a:extLst>
                </p:cNvPr>
                <p:cNvSpPr/>
                <p:nvPr/>
              </p:nvSpPr>
              <p:spPr>
                <a:xfrm>
                  <a:off x="1622412" y="2803858"/>
                  <a:ext cx="116608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pt-BR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pt-BR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D6FDA4F7-B2C9-8A80-44FF-C09220DD3C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2412" y="2803858"/>
                  <a:ext cx="1166083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tângulo 19">
                  <a:extLst>
                    <a:ext uri="{FF2B5EF4-FFF2-40B4-BE49-F238E27FC236}">
                      <a16:creationId xmlns:a16="http://schemas.microsoft.com/office/drawing/2014/main" id="{FDC63C2A-8CCD-905A-3B9C-AA89A1886554}"/>
                    </a:ext>
                  </a:extLst>
                </p:cNvPr>
                <p:cNvSpPr/>
                <p:nvPr/>
              </p:nvSpPr>
              <p:spPr>
                <a:xfrm>
                  <a:off x="1684951" y="3963357"/>
                  <a:ext cx="1022139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pt-BR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tângulo 19">
                  <a:extLst>
                    <a:ext uri="{FF2B5EF4-FFF2-40B4-BE49-F238E27FC236}">
                      <a16:creationId xmlns:a16="http://schemas.microsoft.com/office/drawing/2014/main" id="{FDC63C2A-8CCD-905A-3B9C-AA89A18865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4951" y="3963357"/>
                  <a:ext cx="1022139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1647E16E-B298-6C87-669E-3C6F277D94F2}"/>
                    </a:ext>
                  </a:extLst>
                </p:cNvPr>
                <p:cNvSpPr/>
                <p:nvPr/>
              </p:nvSpPr>
              <p:spPr>
                <a:xfrm>
                  <a:off x="95490" y="2803858"/>
                  <a:ext cx="102746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pt-BR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1647E16E-B298-6C87-669E-3C6F277D94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90" y="2803858"/>
                  <a:ext cx="1027461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07C49821-5C0D-CEF7-6C12-0B9400DDBB1D}"/>
                    </a:ext>
                  </a:extLst>
                </p:cNvPr>
                <p:cNvSpPr/>
                <p:nvPr/>
              </p:nvSpPr>
              <p:spPr>
                <a:xfrm>
                  <a:off x="163211" y="3986879"/>
                  <a:ext cx="102746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pt-BR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pt-BR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pt-BR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07C49821-5C0D-CEF7-6C12-0B9400DDBB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211" y="3986879"/>
                  <a:ext cx="102746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2E184ED8-BD6D-59E4-DD3E-D598A84BB338}"/>
                </a:ext>
              </a:extLst>
            </p:cNvPr>
            <p:cNvCxnSpPr/>
            <p:nvPr/>
          </p:nvCxnSpPr>
          <p:spPr>
            <a:xfrm>
              <a:off x="759655" y="4430602"/>
              <a:ext cx="1561514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77524633-1A7F-B957-7426-BABBB2F2A39E}"/>
                </a:ext>
              </a:extLst>
            </p:cNvPr>
            <p:cNvCxnSpPr/>
            <p:nvPr/>
          </p:nvCxnSpPr>
          <p:spPr>
            <a:xfrm>
              <a:off x="759655" y="3940621"/>
              <a:ext cx="1561514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B5ACEC45-EA0D-A738-FF5F-A49496925CDC}"/>
                </a:ext>
              </a:extLst>
            </p:cNvPr>
            <p:cNvCxnSpPr/>
            <p:nvPr/>
          </p:nvCxnSpPr>
          <p:spPr>
            <a:xfrm>
              <a:off x="759655" y="3429000"/>
              <a:ext cx="1561514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DC3C394-6F49-23E7-B2BF-4D1A2625E108}"/>
                </a:ext>
              </a:extLst>
            </p:cNvPr>
            <p:cNvCxnSpPr/>
            <p:nvPr/>
          </p:nvCxnSpPr>
          <p:spPr>
            <a:xfrm>
              <a:off x="728231" y="2632067"/>
              <a:ext cx="1561514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ector de seta reta 48">
              <a:extLst>
                <a:ext uri="{FF2B5EF4-FFF2-40B4-BE49-F238E27FC236}">
                  <a16:creationId xmlns:a16="http://schemas.microsoft.com/office/drawing/2014/main" id="{A479BC7C-D1C7-630B-E019-97E6DDAFEABA}"/>
                </a:ext>
              </a:extLst>
            </p:cNvPr>
            <p:cNvCxnSpPr/>
            <p:nvPr/>
          </p:nvCxnSpPr>
          <p:spPr>
            <a:xfrm>
              <a:off x="1656901" y="4000366"/>
              <a:ext cx="0" cy="348197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53">
              <a:extLst>
                <a:ext uri="{FF2B5EF4-FFF2-40B4-BE49-F238E27FC236}">
                  <a16:creationId xmlns:a16="http://schemas.microsoft.com/office/drawing/2014/main" id="{DEC35866-49C4-B5F1-0134-D4C2676BEF63}"/>
                </a:ext>
              </a:extLst>
            </p:cNvPr>
            <p:cNvCxnSpPr>
              <a:cxnSpLocks/>
            </p:cNvCxnSpPr>
            <p:nvPr/>
          </p:nvCxnSpPr>
          <p:spPr>
            <a:xfrm>
              <a:off x="1645749" y="2702407"/>
              <a:ext cx="0" cy="622594"/>
            </a:xfrm>
            <a:prstGeom prst="straightConnector1">
              <a:avLst/>
            </a:prstGeom>
            <a:ln>
              <a:solidFill>
                <a:srgbClr val="0070C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51">
              <a:extLst>
                <a:ext uri="{FF2B5EF4-FFF2-40B4-BE49-F238E27FC236}">
                  <a16:creationId xmlns:a16="http://schemas.microsoft.com/office/drawing/2014/main" id="{3CD7BA74-C1B0-74AF-A513-3D7B6A70E8A5}"/>
                </a:ext>
              </a:extLst>
            </p:cNvPr>
            <p:cNvCxnSpPr>
              <a:cxnSpLocks/>
            </p:cNvCxnSpPr>
            <p:nvPr/>
          </p:nvCxnSpPr>
          <p:spPr>
            <a:xfrm>
              <a:off x="1053715" y="2677292"/>
              <a:ext cx="0" cy="1196056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de seta reta 47">
              <a:extLst>
                <a:ext uri="{FF2B5EF4-FFF2-40B4-BE49-F238E27FC236}">
                  <a16:creationId xmlns:a16="http://schemas.microsoft.com/office/drawing/2014/main" id="{D07526FD-669B-3243-FF18-0EB84DC9E6EF}"/>
                </a:ext>
              </a:extLst>
            </p:cNvPr>
            <p:cNvCxnSpPr/>
            <p:nvPr/>
          </p:nvCxnSpPr>
          <p:spPr>
            <a:xfrm>
              <a:off x="1259983" y="3491462"/>
              <a:ext cx="0" cy="93914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Imagem 53" descr="Gráfico, Histograma&#10;&#10;Descrição gerada automaticamente">
            <a:extLst>
              <a:ext uri="{FF2B5EF4-FFF2-40B4-BE49-F238E27FC236}">
                <a16:creationId xmlns:a16="http://schemas.microsoft.com/office/drawing/2014/main" id="{E68864B6-A76B-13C6-A79D-6B4F99B91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622" y="3909179"/>
            <a:ext cx="2031622" cy="1523716"/>
          </a:xfrm>
          <a:prstGeom prst="rect">
            <a:avLst/>
          </a:prstGeom>
        </p:spPr>
      </p:pic>
      <p:pic>
        <p:nvPicPr>
          <p:cNvPr id="55" name="Imagem 54" descr="Gráfico, Histograma&#10;&#10;Descrição gerada automaticamente">
            <a:extLst>
              <a:ext uri="{FF2B5EF4-FFF2-40B4-BE49-F238E27FC236}">
                <a16:creationId xmlns:a16="http://schemas.microsoft.com/office/drawing/2014/main" id="{2EE98B52-8C90-982A-E1F6-CDE9904C06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212" y="3877556"/>
            <a:ext cx="2179534" cy="1634651"/>
          </a:xfrm>
          <a:prstGeom prst="rect">
            <a:avLst/>
          </a:prstGeom>
        </p:spPr>
      </p:pic>
      <p:sp>
        <p:nvSpPr>
          <p:cNvPr id="56" name="Seta para baixo 41">
            <a:extLst>
              <a:ext uri="{FF2B5EF4-FFF2-40B4-BE49-F238E27FC236}">
                <a16:creationId xmlns:a16="http://schemas.microsoft.com/office/drawing/2014/main" id="{696DC9BE-3D3F-0672-9ADF-610F057F57DC}"/>
              </a:ext>
            </a:extLst>
          </p:cNvPr>
          <p:cNvSpPr/>
          <p:nvPr/>
        </p:nvSpPr>
        <p:spPr>
          <a:xfrm rot="10800000">
            <a:off x="400058" y="2627193"/>
            <a:ext cx="430951" cy="137077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8173B9E2-71E0-C5CE-ADDA-D364BDF8FAE7}"/>
                  </a:ext>
                </a:extLst>
              </p:cNvPr>
              <p:cNvSpPr/>
              <p:nvPr/>
            </p:nvSpPr>
            <p:spPr>
              <a:xfrm>
                <a:off x="302917" y="2051228"/>
                <a:ext cx="6398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pt-BR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t-BR" sz="2400" b="1" dirty="0"/>
              </a:p>
            </p:txBody>
          </p:sp>
        </mc:Choice>
        <mc:Fallback xmlns=""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8173B9E2-71E0-C5CE-ADDA-D364BDF8F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17" y="2051228"/>
                <a:ext cx="639855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m 57">
            <a:extLst>
              <a:ext uri="{FF2B5EF4-FFF2-40B4-BE49-F238E27FC236}">
                <a16:creationId xmlns:a16="http://schemas.microsoft.com/office/drawing/2014/main" id="{32201580-6D2E-078E-565F-7C376BCC1A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194" y="2360687"/>
            <a:ext cx="1108880" cy="1640218"/>
          </a:xfrm>
          <a:prstGeom prst="rect">
            <a:avLst/>
          </a:prstGeom>
        </p:spPr>
      </p:pic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0CCB9F15-F573-7F4A-7660-BA3CC81CA60E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1697507" y="2329936"/>
            <a:ext cx="1991487" cy="138407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6ABB88FA-5599-F9F0-EAF3-BB58104F9279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1706938" y="3722607"/>
            <a:ext cx="2426097" cy="5063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lipse 63">
            <a:extLst>
              <a:ext uri="{FF2B5EF4-FFF2-40B4-BE49-F238E27FC236}">
                <a16:creationId xmlns:a16="http://schemas.microsoft.com/office/drawing/2014/main" id="{35D05150-7306-5263-0FD3-6643558704F9}"/>
              </a:ext>
            </a:extLst>
          </p:cNvPr>
          <p:cNvSpPr/>
          <p:nvPr/>
        </p:nvSpPr>
        <p:spPr>
          <a:xfrm>
            <a:off x="3505066" y="2090990"/>
            <a:ext cx="1255938" cy="163161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406DB49-85B5-7948-E99D-16ED6577BDD8}"/>
              </a:ext>
            </a:extLst>
          </p:cNvPr>
          <p:cNvGrpSpPr/>
          <p:nvPr/>
        </p:nvGrpSpPr>
        <p:grpSpPr>
          <a:xfrm>
            <a:off x="3694836" y="2329934"/>
            <a:ext cx="258866" cy="448620"/>
            <a:chOff x="8658204" y="2372899"/>
            <a:chExt cx="1487934" cy="1588327"/>
          </a:xfrm>
        </p:grpSpPr>
        <p:sp>
          <p:nvSpPr>
            <p:cNvPr id="139" name="Cilindro 138">
              <a:extLst>
                <a:ext uri="{FF2B5EF4-FFF2-40B4-BE49-F238E27FC236}">
                  <a16:creationId xmlns:a16="http://schemas.microsoft.com/office/drawing/2014/main" id="{F69906F1-FA46-1CB6-A34B-CEE89FB5C75E}"/>
                </a:ext>
              </a:extLst>
            </p:cNvPr>
            <p:cNvSpPr/>
            <p:nvPr/>
          </p:nvSpPr>
          <p:spPr>
            <a:xfrm>
              <a:off x="9295543" y="2569891"/>
              <a:ext cx="63551" cy="766956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0" name="Cilindro 139">
              <a:extLst>
                <a:ext uri="{FF2B5EF4-FFF2-40B4-BE49-F238E27FC236}">
                  <a16:creationId xmlns:a16="http://schemas.microsoft.com/office/drawing/2014/main" id="{38AA59D2-8B38-D704-5957-24973AD3235D}"/>
                </a:ext>
              </a:extLst>
            </p:cNvPr>
            <p:cNvSpPr/>
            <p:nvPr/>
          </p:nvSpPr>
          <p:spPr>
            <a:xfrm rot="16495361">
              <a:off x="8913223" y="2887379"/>
              <a:ext cx="45719" cy="553876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1" name="Cilindro 140">
              <a:extLst>
                <a:ext uri="{FF2B5EF4-FFF2-40B4-BE49-F238E27FC236}">
                  <a16:creationId xmlns:a16="http://schemas.microsoft.com/office/drawing/2014/main" id="{D06740B6-2515-C325-EE57-A1E86371F5C9}"/>
                </a:ext>
              </a:extLst>
            </p:cNvPr>
            <p:cNvSpPr/>
            <p:nvPr/>
          </p:nvSpPr>
          <p:spPr>
            <a:xfrm rot="1899748">
              <a:off x="9061425" y="3271733"/>
              <a:ext cx="45719" cy="634343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Cilindro 141">
              <a:extLst>
                <a:ext uri="{FF2B5EF4-FFF2-40B4-BE49-F238E27FC236}">
                  <a16:creationId xmlns:a16="http://schemas.microsoft.com/office/drawing/2014/main" id="{5B7338FF-F6D2-6B2B-7392-135AFEDED10B}"/>
                </a:ext>
              </a:extLst>
            </p:cNvPr>
            <p:cNvSpPr/>
            <p:nvPr/>
          </p:nvSpPr>
          <p:spPr>
            <a:xfrm rot="17263276" flipH="1">
              <a:off x="9715784" y="3033380"/>
              <a:ext cx="45719" cy="601412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3" name="Elipse 142">
              <a:extLst>
                <a:ext uri="{FF2B5EF4-FFF2-40B4-BE49-F238E27FC236}">
                  <a16:creationId xmlns:a16="http://schemas.microsoft.com/office/drawing/2014/main" id="{2077160A-D897-0CBA-999B-550703029E44}"/>
                </a:ext>
              </a:extLst>
            </p:cNvPr>
            <p:cNvSpPr/>
            <p:nvPr/>
          </p:nvSpPr>
          <p:spPr>
            <a:xfrm>
              <a:off x="9148799" y="2993839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4B9A5108-4860-7242-D28D-D5B21AC83F77}"/>
                </a:ext>
              </a:extLst>
            </p:cNvPr>
            <p:cNvSpPr/>
            <p:nvPr/>
          </p:nvSpPr>
          <p:spPr>
            <a:xfrm>
              <a:off x="9786138" y="3230451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Elipse 144">
              <a:extLst>
                <a:ext uri="{FF2B5EF4-FFF2-40B4-BE49-F238E27FC236}">
                  <a16:creationId xmlns:a16="http://schemas.microsoft.com/office/drawing/2014/main" id="{815B632A-5FB3-F098-377F-8F001AB4B400}"/>
                </a:ext>
              </a:extLst>
            </p:cNvPr>
            <p:cNvSpPr/>
            <p:nvPr/>
          </p:nvSpPr>
          <p:spPr>
            <a:xfrm>
              <a:off x="8658204" y="2976847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Elipse 145">
              <a:extLst>
                <a:ext uri="{FF2B5EF4-FFF2-40B4-BE49-F238E27FC236}">
                  <a16:creationId xmlns:a16="http://schemas.microsoft.com/office/drawing/2014/main" id="{D707EA96-12E4-59AE-B9AA-9A8BB27C3A78}"/>
                </a:ext>
              </a:extLst>
            </p:cNvPr>
            <p:cNvSpPr/>
            <p:nvPr/>
          </p:nvSpPr>
          <p:spPr>
            <a:xfrm>
              <a:off x="8821278" y="3601226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D9380D03-72A8-F3A5-70B5-FF65B50CD60E}"/>
                </a:ext>
              </a:extLst>
            </p:cNvPr>
            <p:cNvSpPr/>
            <p:nvPr/>
          </p:nvSpPr>
          <p:spPr>
            <a:xfrm>
              <a:off x="9148799" y="2372899"/>
              <a:ext cx="360000" cy="36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42B89F96-BCFF-27B6-1FF7-AA2E6187D061}"/>
              </a:ext>
            </a:extLst>
          </p:cNvPr>
          <p:cNvGrpSpPr/>
          <p:nvPr/>
        </p:nvGrpSpPr>
        <p:grpSpPr>
          <a:xfrm>
            <a:off x="4197281" y="2377110"/>
            <a:ext cx="258866" cy="448620"/>
            <a:chOff x="8658204" y="2372899"/>
            <a:chExt cx="1487934" cy="1588327"/>
          </a:xfrm>
        </p:grpSpPr>
        <p:sp>
          <p:nvSpPr>
            <p:cNvPr id="130" name="Cilindro 129">
              <a:extLst>
                <a:ext uri="{FF2B5EF4-FFF2-40B4-BE49-F238E27FC236}">
                  <a16:creationId xmlns:a16="http://schemas.microsoft.com/office/drawing/2014/main" id="{CC9E13A8-542C-777B-2D12-E7516380A5A2}"/>
                </a:ext>
              </a:extLst>
            </p:cNvPr>
            <p:cNvSpPr/>
            <p:nvPr/>
          </p:nvSpPr>
          <p:spPr>
            <a:xfrm>
              <a:off x="9295543" y="2569891"/>
              <a:ext cx="63551" cy="766956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1" name="Cilindro 130">
              <a:extLst>
                <a:ext uri="{FF2B5EF4-FFF2-40B4-BE49-F238E27FC236}">
                  <a16:creationId xmlns:a16="http://schemas.microsoft.com/office/drawing/2014/main" id="{4CCD4E76-81E3-C7B6-BEB7-CC9DF44E31F3}"/>
                </a:ext>
              </a:extLst>
            </p:cNvPr>
            <p:cNvSpPr/>
            <p:nvPr/>
          </p:nvSpPr>
          <p:spPr>
            <a:xfrm rot="16495361">
              <a:off x="8913223" y="2887379"/>
              <a:ext cx="45719" cy="553876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2" name="Cilindro 131">
              <a:extLst>
                <a:ext uri="{FF2B5EF4-FFF2-40B4-BE49-F238E27FC236}">
                  <a16:creationId xmlns:a16="http://schemas.microsoft.com/office/drawing/2014/main" id="{D2EAEF13-5EA6-3566-F9F5-13D3A1B43BC2}"/>
                </a:ext>
              </a:extLst>
            </p:cNvPr>
            <p:cNvSpPr/>
            <p:nvPr/>
          </p:nvSpPr>
          <p:spPr>
            <a:xfrm rot="1899748">
              <a:off x="9061425" y="3271733"/>
              <a:ext cx="45719" cy="634343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3" name="Cilindro 132">
              <a:extLst>
                <a:ext uri="{FF2B5EF4-FFF2-40B4-BE49-F238E27FC236}">
                  <a16:creationId xmlns:a16="http://schemas.microsoft.com/office/drawing/2014/main" id="{51C91062-588B-5BE7-FCEB-2B0C4843704B}"/>
                </a:ext>
              </a:extLst>
            </p:cNvPr>
            <p:cNvSpPr/>
            <p:nvPr/>
          </p:nvSpPr>
          <p:spPr>
            <a:xfrm rot="17263276" flipH="1">
              <a:off x="9715784" y="3033380"/>
              <a:ext cx="45719" cy="601412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4" name="Elipse 133">
              <a:extLst>
                <a:ext uri="{FF2B5EF4-FFF2-40B4-BE49-F238E27FC236}">
                  <a16:creationId xmlns:a16="http://schemas.microsoft.com/office/drawing/2014/main" id="{609F73B9-A107-6B91-5214-5DECF0E23A7E}"/>
                </a:ext>
              </a:extLst>
            </p:cNvPr>
            <p:cNvSpPr/>
            <p:nvPr/>
          </p:nvSpPr>
          <p:spPr>
            <a:xfrm>
              <a:off x="9148799" y="2993839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5" name="Elipse 134">
              <a:extLst>
                <a:ext uri="{FF2B5EF4-FFF2-40B4-BE49-F238E27FC236}">
                  <a16:creationId xmlns:a16="http://schemas.microsoft.com/office/drawing/2014/main" id="{DC0F333C-D7EC-41A3-0279-84B967C69F30}"/>
                </a:ext>
              </a:extLst>
            </p:cNvPr>
            <p:cNvSpPr/>
            <p:nvPr/>
          </p:nvSpPr>
          <p:spPr>
            <a:xfrm>
              <a:off x="9786138" y="3230451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6" name="Elipse 135">
              <a:extLst>
                <a:ext uri="{FF2B5EF4-FFF2-40B4-BE49-F238E27FC236}">
                  <a16:creationId xmlns:a16="http://schemas.microsoft.com/office/drawing/2014/main" id="{512D10FE-F6E5-FFF5-B8FB-E63FD778BBD8}"/>
                </a:ext>
              </a:extLst>
            </p:cNvPr>
            <p:cNvSpPr/>
            <p:nvPr/>
          </p:nvSpPr>
          <p:spPr>
            <a:xfrm>
              <a:off x="8658204" y="2976847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7" name="Elipse 136">
              <a:extLst>
                <a:ext uri="{FF2B5EF4-FFF2-40B4-BE49-F238E27FC236}">
                  <a16:creationId xmlns:a16="http://schemas.microsoft.com/office/drawing/2014/main" id="{D4198F4F-EC87-386E-B9D0-F1B49E843BB3}"/>
                </a:ext>
              </a:extLst>
            </p:cNvPr>
            <p:cNvSpPr/>
            <p:nvPr/>
          </p:nvSpPr>
          <p:spPr>
            <a:xfrm>
              <a:off x="8821278" y="3601226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8" name="Elipse 137">
              <a:extLst>
                <a:ext uri="{FF2B5EF4-FFF2-40B4-BE49-F238E27FC236}">
                  <a16:creationId xmlns:a16="http://schemas.microsoft.com/office/drawing/2014/main" id="{F656FF83-076D-4EE4-C3F7-D3E1404C347F}"/>
                </a:ext>
              </a:extLst>
            </p:cNvPr>
            <p:cNvSpPr/>
            <p:nvPr/>
          </p:nvSpPr>
          <p:spPr>
            <a:xfrm>
              <a:off x="9148799" y="2372899"/>
              <a:ext cx="360000" cy="36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1ACC5AA7-0907-0F71-3300-E577A3CF48CB}"/>
              </a:ext>
            </a:extLst>
          </p:cNvPr>
          <p:cNvGrpSpPr/>
          <p:nvPr/>
        </p:nvGrpSpPr>
        <p:grpSpPr>
          <a:xfrm>
            <a:off x="3725869" y="2898196"/>
            <a:ext cx="258866" cy="448620"/>
            <a:chOff x="8658204" y="2372899"/>
            <a:chExt cx="1487934" cy="1588327"/>
          </a:xfrm>
        </p:grpSpPr>
        <p:sp>
          <p:nvSpPr>
            <p:cNvPr id="121" name="Cilindro 120">
              <a:extLst>
                <a:ext uri="{FF2B5EF4-FFF2-40B4-BE49-F238E27FC236}">
                  <a16:creationId xmlns:a16="http://schemas.microsoft.com/office/drawing/2014/main" id="{43134C3F-536F-1CD7-9723-5CB90248F1A2}"/>
                </a:ext>
              </a:extLst>
            </p:cNvPr>
            <p:cNvSpPr/>
            <p:nvPr/>
          </p:nvSpPr>
          <p:spPr>
            <a:xfrm>
              <a:off x="9295543" y="2569891"/>
              <a:ext cx="63551" cy="766956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Cilindro 121">
              <a:extLst>
                <a:ext uri="{FF2B5EF4-FFF2-40B4-BE49-F238E27FC236}">
                  <a16:creationId xmlns:a16="http://schemas.microsoft.com/office/drawing/2014/main" id="{ED60584F-AD54-3476-219B-E48C1E4069AF}"/>
                </a:ext>
              </a:extLst>
            </p:cNvPr>
            <p:cNvSpPr/>
            <p:nvPr/>
          </p:nvSpPr>
          <p:spPr>
            <a:xfrm rot="16495361">
              <a:off x="8913223" y="2887379"/>
              <a:ext cx="45719" cy="553876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3" name="Cilindro 122">
              <a:extLst>
                <a:ext uri="{FF2B5EF4-FFF2-40B4-BE49-F238E27FC236}">
                  <a16:creationId xmlns:a16="http://schemas.microsoft.com/office/drawing/2014/main" id="{DF6580EE-9816-9B25-B1C6-74F4579A263A}"/>
                </a:ext>
              </a:extLst>
            </p:cNvPr>
            <p:cNvSpPr/>
            <p:nvPr/>
          </p:nvSpPr>
          <p:spPr>
            <a:xfrm rot="1899748">
              <a:off x="9061425" y="3271733"/>
              <a:ext cx="45719" cy="634343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4" name="Cilindro 123">
              <a:extLst>
                <a:ext uri="{FF2B5EF4-FFF2-40B4-BE49-F238E27FC236}">
                  <a16:creationId xmlns:a16="http://schemas.microsoft.com/office/drawing/2014/main" id="{875D291A-1144-1550-2005-5D77AD060FFF}"/>
                </a:ext>
              </a:extLst>
            </p:cNvPr>
            <p:cNvSpPr/>
            <p:nvPr/>
          </p:nvSpPr>
          <p:spPr>
            <a:xfrm rot="17263276" flipH="1">
              <a:off x="9715784" y="3033380"/>
              <a:ext cx="45719" cy="601412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5" name="Elipse 124">
              <a:extLst>
                <a:ext uri="{FF2B5EF4-FFF2-40B4-BE49-F238E27FC236}">
                  <a16:creationId xmlns:a16="http://schemas.microsoft.com/office/drawing/2014/main" id="{69004BE5-D6E3-C928-56B7-0869EE37D4E9}"/>
                </a:ext>
              </a:extLst>
            </p:cNvPr>
            <p:cNvSpPr/>
            <p:nvPr/>
          </p:nvSpPr>
          <p:spPr>
            <a:xfrm>
              <a:off x="9148799" y="2993839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C4C4255C-DE34-B4A8-855B-74B2E173CFF2}"/>
                </a:ext>
              </a:extLst>
            </p:cNvPr>
            <p:cNvSpPr/>
            <p:nvPr/>
          </p:nvSpPr>
          <p:spPr>
            <a:xfrm>
              <a:off x="9786138" y="3230451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7" name="Elipse 126">
              <a:extLst>
                <a:ext uri="{FF2B5EF4-FFF2-40B4-BE49-F238E27FC236}">
                  <a16:creationId xmlns:a16="http://schemas.microsoft.com/office/drawing/2014/main" id="{6D3AF28C-6E6B-96A4-B7CD-E30B29D0B2D4}"/>
                </a:ext>
              </a:extLst>
            </p:cNvPr>
            <p:cNvSpPr/>
            <p:nvPr/>
          </p:nvSpPr>
          <p:spPr>
            <a:xfrm>
              <a:off x="8658204" y="2976847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8" name="Elipse 127">
              <a:extLst>
                <a:ext uri="{FF2B5EF4-FFF2-40B4-BE49-F238E27FC236}">
                  <a16:creationId xmlns:a16="http://schemas.microsoft.com/office/drawing/2014/main" id="{2D42B98B-840C-6DCB-2E47-123BCEA1D750}"/>
                </a:ext>
              </a:extLst>
            </p:cNvPr>
            <p:cNvSpPr/>
            <p:nvPr/>
          </p:nvSpPr>
          <p:spPr>
            <a:xfrm>
              <a:off x="8821278" y="3601226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9" name="Elipse 128">
              <a:extLst>
                <a:ext uri="{FF2B5EF4-FFF2-40B4-BE49-F238E27FC236}">
                  <a16:creationId xmlns:a16="http://schemas.microsoft.com/office/drawing/2014/main" id="{5EFECE2C-A8F2-74DC-690F-540384B916C5}"/>
                </a:ext>
              </a:extLst>
            </p:cNvPr>
            <p:cNvSpPr/>
            <p:nvPr/>
          </p:nvSpPr>
          <p:spPr>
            <a:xfrm>
              <a:off x="9148799" y="2372899"/>
              <a:ext cx="360000" cy="36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7FDA2530-B860-EBC3-3F88-976D5EC2567B}"/>
              </a:ext>
            </a:extLst>
          </p:cNvPr>
          <p:cNvGrpSpPr/>
          <p:nvPr/>
        </p:nvGrpSpPr>
        <p:grpSpPr>
          <a:xfrm>
            <a:off x="4361076" y="2797150"/>
            <a:ext cx="258866" cy="448620"/>
            <a:chOff x="8658204" y="2372899"/>
            <a:chExt cx="1487934" cy="1588327"/>
          </a:xfrm>
        </p:grpSpPr>
        <p:sp>
          <p:nvSpPr>
            <p:cNvPr id="112" name="Cilindro 111">
              <a:extLst>
                <a:ext uri="{FF2B5EF4-FFF2-40B4-BE49-F238E27FC236}">
                  <a16:creationId xmlns:a16="http://schemas.microsoft.com/office/drawing/2014/main" id="{6523BDAB-1FBE-FAC0-A9A5-47CFF8C0A343}"/>
                </a:ext>
              </a:extLst>
            </p:cNvPr>
            <p:cNvSpPr/>
            <p:nvPr/>
          </p:nvSpPr>
          <p:spPr>
            <a:xfrm>
              <a:off x="9295543" y="2569891"/>
              <a:ext cx="63551" cy="766956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Cilindro 112">
              <a:extLst>
                <a:ext uri="{FF2B5EF4-FFF2-40B4-BE49-F238E27FC236}">
                  <a16:creationId xmlns:a16="http://schemas.microsoft.com/office/drawing/2014/main" id="{D47DC0B0-62F0-656C-87DD-E67DDEB9AC25}"/>
                </a:ext>
              </a:extLst>
            </p:cNvPr>
            <p:cNvSpPr/>
            <p:nvPr/>
          </p:nvSpPr>
          <p:spPr>
            <a:xfrm rot="16495361">
              <a:off x="8913223" y="2887379"/>
              <a:ext cx="45719" cy="553876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Cilindro 113">
              <a:extLst>
                <a:ext uri="{FF2B5EF4-FFF2-40B4-BE49-F238E27FC236}">
                  <a16:creationId xmlns:a16="http://schemas.microsoft.com/office/drawing/2014/main" id="{6D4088DA-BBB3-4CD4-0CE5-2769794EE5E9}"/>
                </a:ext>
              </a:extLst>
            </p:cNvPr>
            <p:cNvSpPr/>
            <p:nvPr/>
          </p:nvSpPr>
          <p:spPr>
            <a:xfrm rot="1899748">
              <a:off x="9061425" y="3271733"/>
              <a:ext cx="45719" cy="634343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Cilindro 114">
              <a:extLst>
                <a:ext uri="{FF2B5EF4-FFF2-40B4-BE49-F238E27FC236}">
                  <a16:creationId xmlns:a16="http://schemas.microsoft.com/office/drawing/2014/main" id="{9F8C36FD-A606-71E4-C9F2-775870A76FBA}"/>
                </a:ext>
              </a:extLst>
            </p:cNvPr>
            <p:cNvSpPr/>
            <p:nvPr/>
          </p:nvSpPr>
          <p:spPr>
            <a:xfrm rot="17263276" flipH="1">
              <a:off x="9715784" y="3033380"/>
              <a:ext cx="45719" cy="601412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Elipse 115">
              <a:extLst>
                <a:ext uri="{FF2B5EF4-FFF2-40B4-BE49-F238E27FC236}">
                  <a16:creationId xmlns:a16="http://schemas.microsoft.com/office/drawing/2014/main" id="{91D30141-05B9-135B-1540-00F445739D96}"/>
                </a:ext>
              </a:extLst>
            </p:cNvPr>
            <p:cNvSpPr/>
            <p:nvPr/>
          </p:nvSpPr>
          <p:spPr>
            <a:xfrm>
              <a:off x="9148799" y="2993839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Elipse 116">
              <a:extLst>
                <a:ext uri="{FF2B5EF4-FFF2-40B4-BE49-F238E27FC236}">
                  <a16:creationId xmlns:a16="http://schemas.microsoft.com/office/drawing/2014/main" id="{4468EFEC-F9A5-FE73-B2C0-0353E5184401}"/>
                </a:ext>
              </a:extLst>
            </p:cNvPr>
            <p:cNvSpPr/>
            <p:nvPr/>
          </p:nvSpPr>
          <p:spPr>
            <a:xfrm>
              <a:off x="9786138" y="3230451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Elipse 117">
              <a:extLst>
                <a:ext uri="{FF2B5EF4-FFF2-40B4-BE49-F238E27FC236}">
                  <a16:creationId xmlns:a16="http://schemas.microsoft.com/office/drawing/2014/main" id="{6549ACB7-978E-8834-8751-34A20BBEBC34}"/>
                </a:ext>
              </a:extLst>
            </p:cNvPr>
            <p:cNvSpPr/>
            <p:nvPr/>
          </p:nvSpPr>
          <p:spPr>
            <a:xfrm>
              <a:off x="8658204" y="2976847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9" name="Elipse 118">
              <a:extLst>
                <a:ext uri="{FF2B5EF4-FFF2-40B4-BE49-F238E27FC236}">
                  <a16:creationId xmlns:a16="http://schemas.microsoft.com/office/drawing/2014/main" id="{7EEE66D1-CB34-F52B-B051-A5B93A063580}"/>
                </a:ext>
              </a:extLst>
            </p:cNvPr>
            <p:cNvSpPr/>
            <p:nvPr/>
          </p:nvSpPr>
          <p:spPr>
            <a:xfrm>
              <a:off x="8821278" y="3601226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Elipse 119">
              <a:extLst>
                <a:ext uri="{FF2B5EF4-FFF2-40B4-BE49-F238E27FC236}">
                  <a16:creationId xmlns:a16="http://schemas.microsoft.com/office/drawing/2014/main" id="{6D8EF010-B7B2-1843-9028-E6CC73F41671}"/>
                </a:ext>
              </a:extLst>
            </p:cNvPr>
            <p:cNvSpPr/>
            <p:nvPr/>
          </p:nvSpPr>
          <p:spPr>
            <a:xfrm>
              <a:off x="9148799" y="2372899"/>
              <a:ext cx="360000" cy="36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538FF26E-B45D-2AF2-EE6C-447EB4014467}"/>
              </a:ext>
            </a:extLst>
          </p:cNvPr>
          <p:cNvGrpSpPr/>
          <p:nvPr/>
        </p:nvGrpSpPr>
        <p:grpSpPr>
          <a:xfrm>
            <a:off x="3938974" y="2163407"/>
            <a:ext cx="258866" cy="448620"/>
            <a:chOff x="8658204" y="2372899"/>
            <a:chExt cx="1487934" cy="1588327"/>
          </a:xfrm>
        </p:grpSpPr>
        <p:sp>
          <p:nvSpPr>
            <p:cNvPr id="103" name="Cilindro 102">
              <a:extLst>
                <a:ext uri="{FF2B5EF4-FFF2-40B4-BE49-F238E27FC236}">
                  <a16:creationId xmlns:a16="http://schemas.microsoft.com/office/drawing/2014/main" id="{E4173C85-7913-1659-B01D-7CF1BEC1517C}"/>
                </a:ext>
              </a:extLst>
            </p:cNvPr>
            <p:cNvSpPr/>
            <p:nvPr/>
          </p:nvSpPr>
          <p:spPr>
            <a:xfrm>
              <a:off x="9295543" y="2569891"/>
              <a:ext cx="63551" cy="766956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Cilindro 103">
              <a:extLst>
                <a:ext uri="{FF2B5EF4-FFF2-40B4-BE49-F238E27FC236}">
                  <a16:creationId xmlns:a16="http://schemas.microsoft.com/office/drawing/2014/main" id="{434AED08-D287-8228-BE39-EF6845CAA0D7}"/>
                </a:ext>
              </a:extLst>
            </p:cNvPr>
            <p:cNvSpPr/>
            <p:nvPr/>
          </p:nvSpPr>
          <p:spPr>
            <a:xfrm rot="16495361">
              <a:off x="8913223" y="2887379"/>
              <a:ext cx="45719" cy="553876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Cilindro 104">
              <a:extLst>
                <a:ext uri="{FF2B5EF4-FFF2-40B4-BE49-F238E27FC236}">
                  <a16:creationId xmlns:a16="http://schemas.microsoft.com/office/drawing/2014/main" id="{721ADA9E-A3F8-6247-D61F-1E98760940DE}"/>
                </a:ext>
              </a:extLst>
            </p:cNvPr>
            <p:cNvSpPr/>
            <p:nvPr/>
          </p:nvSpPr>
          <p:spPr>
            <a:xfrm rot="1899748">
              <a:off x="9061425" y="3271733"/>
              <a:ext cx="45719" cy="634343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Cilindro 105">
              <a:extLst>
                <a:ext uri="{FF2B5EF4-FFF2-40B4-BE49-F238E27FC236}">
                  <a16:creationId xmlns:a16="http://schemas.microsoft.com/office/drawing/2014/main" id="{D08DDFF5-BE21-8775-D07D-630296D18C3C}"/>
                </a:ext>
              </a:extLst>
            </p:cNvPr>
            <p:cNvSpPr/>
            <p:nvPr/>
          </p:nvSpPr>
          <p:spPr>
            <a:xfrm rot="17263276" flipH="1">
              <a:off x="9715784" y="3033380"/>
              <a:ext cx="45719" cy="601412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Elipse 106">
              <a:extLst>
                <a:ext uri="{FF2B5EF4-FFF2-40B4-BE49-F238E27FC236}">
                  <a16:creationId xmlns:a16="http://schemas.microsoft.com/office/drawing/2014/main" id="{CDDAAFFC-D87E-D694-B597-6BCC6155F138}"/>
                </a:ext>
              </a:extLst>
            </p:cNvPr>
            <p:cNvSpPr/>
            <p:nvPr/>
          </p:nvSpPr>
          <p:spPr>
            <a:xfrm>
              <a:off x="9148799" y="2993839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Elipse 107">
              <a:extLst>
                <a:ext uri="{FF2B5EF4-FFF2-40B4-BE49-F238E27FC236}">
                  <a16:creationId xmlns:a16="http://schemas.microsoft.com/office/drawing/2014/main" id="{0611798E-B38C-0D90-DA64-0DABFDAF1EC1}"/>
                </a:ext>
              </a:extLst>
            </p:cNvPr>
            <p:cNvSpPr/>
            <p:nvPr/>
          </p:nvSpPr>
          <p:spPr>
            <a:xfrm>
              <a:off x="9786138" y="3230451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Elipse 108">
              <a:extLst>
                <a:ext uri="{FF2B5EF4-FFF2-40B4-BE49-F238E27FC236}">
                  <a16:creationId xmlns:a16="http://schemas.microsoft.com/office/drawing/2014/main" id="{DE9D4CFE-66F2-B18B-43DF-91A061842945}"/>
                </a:ext>
              </a:extLst>
            </p:cNvPr>
            <p:cNvSpPr/>
            <p:nvPr/>
          </p:nvSpPr>
          <p:spPr>
            <a:xfrm>
              <a:off x="8658204" y="2976847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0" name="Elipse 109">
              <a:extLst>
                <a:ext uri="{FF2B5EF4-FFF2-40B4-BE49-F238E27FC236}">
                  <a16:creationId xmlns:a16="http://schemas.microsoft.com/office/drawing/2014/main" id="{2BBDC0BB-47F3-3ED3-8CBF-9A7DA8318EEA}"/>
                </a:ext>
              </a:extLst>
            </p:cNvPr>
            <p:cNvSpPr/>
            <p:nvPr/>
          </p:nvSpPr>
          <p:spPr>
            <a:xfrm>
              <a:off x="8821278" y="3601226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1" name="Elipse 110">
              <a:extLst>
                <a:ext uri="{FF2B5EF4-FFF2-40B4-BE49-F238E27FC236}">
                  <a16:creationId xmlns:a16="http://schemas.microsoft.com/office/drawing/2014/main" id="{B9C69D4D-7B86-C623-496D-297C2390E17C}"/>
                </a:ext>
              </a:extLst>
            </p:cNvPr>
            <p:cNvSpPr/>
            <p:nvPr/>
          </p:nvSpPr>
          <p:spPr>
            <a:xfrm>
              <a:off x="9148799" y="2372899"/>
              <a:ext cx="360000" cy="36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2CF162AB-C84D-F4D7-BA6C-59144DA538D6}"/>
              </a:ext>
            </a:extLst>
          </p:cNvPr>
          <p:cNvGrpSpPr/>
          <p:nvPr/>
        </p:nvGrpSpPr>
        <p:grpSpPr>
          <a:xfrm>
            <a:off x="3999376" y="2664703"/>
            <a:ext cx="258866" cy="448620"/>
            <a:chOff x="8658204" y="2372899"/>
            <a:chExt cx="1487934" cy="1588327"/>
          </a:xfrm>
        </p:grpSpPr>
        <p:sp>
          <p:nvSpPr>
            <p:cNvPr id="94" name="Cilindro 93">
              <a:extLst>
                <a:ext uri="{FF2B5EF4-FFF2-40B4-BE49-F238E27FC236}">
                  <a16:creationId xmlns:a16="http://schemas.microsoft.com/office/drawing/2014/main" id="{CD44D658-2577-6C3A-2182-C3DAE7DA785A}"/>
                </a:ext>
              </a:extLst>
            </p:cNvPr>
            <p:cNvSpPr/>
            <p:nvPr/>
          </p:nvSpPr>
          <p:spPr>
            <a:xfrm>
              <a:off x="9295543" y="2569891"/>
              <a:ext cx="63551" cy="766956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Cilindro 94">
              <a:extLst>
                <a:ext uri="{FF2B5EF4-FFF2-40B4-BE49-F238E27FC236}">
                  <a16:creationId xmlns:a16="http://schemas.microsoft.com/office/drawing/2014/main" id="{5D715C82-23F0-B453-B29C-290A44022828}"/>
                </a:ext>
              </a:extLst>
            </p:cNvPr>
            <p:cNvSpPr/>
            <p:nvPr/>
          </p:nvSpPr>
          <p:spPr>
            <a:xfrm rot="16495361">
              <a:off x="8913223" y="2887379"/>
              <a:ext cx="45719" cy="553876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Cilindro 95">
              <a:extLst>
                <a:ext uri="{FF2B5EF4-FFF2-40B4-BE49-F238E27FC236}">
                  <a16:creationId xmlns:a16="http://schemas.microsoft.com/office/drawing/2014/main" id="{F943F625-9FCD-D3EF-D238-B5EE1B5C946A}"/>
                </a:ext>
              </a:extLst>
            </p:cNvPr>
            <p:cNvSpPr/>
            <p:nvPr/>
          </p:nvSpPr>
          <p:spPr>
            <a:xfrm rot="1899748">
              <a:off x="9061425" y="3271733"/>
              <a:ext cx="45719" cy="634343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7" name="Cilindro 96">
              <a:extLst>
                <a:ext uri="{FF2B5EF4-FFF2-40B4-BE49-F238E27FC236}">
                  <a16:creationId xmlns:a16="http://schemas.microsoft.com/office/drawing/2014/main" id="{8216375B-45E9-CB7D-D781-EF484AB524F2}"/>
                </a:ext>
              </a:extLst>
            </p:cNvPr>
            <p:cNvSpPr/>
            <p:nvPr/>
          </p:nvSpPr>
          <p:spPr>
            <a:xfrm rot="17263276" flipH="1">
              <a:off x="9715784" y="3033380"/>
              <a:ext cx="45719" cy="601412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9EC87A97-43E4-23C9-ECE8-3DD07A5C38C9}"/>
                </a:ext>
              </a:extLst>
            </p:cNvPr>
            <p:cNvSpPr/>
            <p:nvPr/>
          </p:nvSpPr>
          <p:spPr>
            <a:xfrm>
              <a:off x="9148799" y="2993839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Elipse 98">
              <a:extLst>
                <a:ext uri="{FF2B5EF4-FFF2-40B4-BE49-F238E27FC236}">
                  <a16:creationId xmlns:a16="http://schemas.microsoft.com/office/drawing/2014/main" id="{E47210D4-2661-1E9E-54B6-DAB7A66A27D0}"/>
                </a:ext>
              </a:extLst>
            </p:cNvPr>
            <p:cNvSpPr/>
            <p:nvPr/>
          </p:nvSpPr>
          <p:spPr>
            <a:xfrm>
              <a:off x="9786138" y="3230451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Elipse 99">
              <a:extLst>
                <a:ext uri="{FF2B5EF4-FFF2-40B4-BE49-F238E27FC236}">
                  <a16:creationId xmlns:a16="http://schemas.microsoft.com/office/drawing/2014/main" id="{63C09A95-AB1D-717E-F576-F3D056CC2887}"/>
                </a:ext>
              </a:extLst>
            </p:cNvPr>
            <p:cNvSpPr/>
            <p:nvPr/>
          </p:nvSpPr>
          <p:spPr>
            <a:xfrm>
              <a:off x="8658204" y="2976847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Elipse 100">
              <a:extLst>
                <a:ext uri="{FF2B5EF4-FFF2-40B4-BE49-F238E27FC236}">
                  <a16:creationId xmlns:a16="http://schemas.microsoft.com/office/drawing/2014/main" id="{D892B4BF-EC0A-C8F6-753D-942A26D47F25}"/>
                </a:ext>
              </a:extLst>
            </p:cNvPr>
            <p:cNvSpPr/>
            <p:nvPr/>
          </p:nvSpPr>
          <p:spPr>
            <a:xfrm>
              <a:off x="8821278" y="3601226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" name="Elipse 101">
              <a:extLst>
                <a:ext uri="{FF2B5EF4-FFF2-40B4-BE49-F238E27FC236}">
                  <a16:creationId xmlns:a16="http://schemas.microsoft.com/office/drawing/2014/main" id="{66413076-C05F-D2C9-DF68-9EF876C0C4C1}"/>
                </a:ext>
              </a:extLst>
            </p:cNvPr>
            <p:cNvSpPr/>
            <p:nvPr/>
          </p:nvSpPr>
          <p:spPr>
            <a:xfrm>
              <a:off x="9148799" y="2372899"/>
              <a:ext cx="360000" cy="36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9F9D5022-8DAA-69CE-3BE8-BDDA3D3C1462}"/>
              </a:ext>
            </a:extLst>
          </p:cNvPr>
          <p:cNvGrpSpPr/>
          <p:nvPr/>
        </p:nvGrpSpPr>
        <p:grpSpPr>
          <a:xfrm>
            <a:off x="4042214" y="3134205"/>
            <a:ext cx="258866" cy="448620"/>
            <a:chOff x="8658204" y="2372899"/>
            <a:chExt cx="1487934" cy="1588327"/>
          </a:xfrm>
        </p:grpSpPr>
        <p:sp>
          <p:nvSpPr>
            <p:cNvPr id="85" name="Cilindro 84">
              <a:extLst>
                <a:ext uri="{FF2B5EF4-FFF2-40B4-BE49-F238E27FC236}">
                  <a16:creationId xmlns:a16="http://schemas.microsoft.com/office/drawing/2014/main" id="{E0CA8154-1BAC-F497-3864-FFB30C364F01}"/>
                </a:ext>
              </a:extLst>
            </p:cNvPr>
            <p:cNvSpPr/>
            <p:nvPr/>
          </p:nvSpPr>
          <p:spPr>
            <a:xfrm>
              <a:off x="9295543" y="2569891"/>
              <a:ext cx="63551" cy="766956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Cilindro 85">
              <a:extLst>
                <a:ext uri="{FF2B5EF4-FFF2-40B4-BE49-F238E27FC236}">
                  <a16:creationId xmlns:a16="http://schemas.microsoft.com/office/drawing/2014/main" id="{0FEC2C86-36BA-CB24-886F-BE115CF6297E}"/>
                </a:ext>
              </a:extLst>
            </p:cNvPr>
            <p:cNvSpPr/>
            <p:nvPr/>
          </p:nvSpPr>
          <p:spPr>
            <a:xfrm rot="16495361">
              <a:off x="8913223" y="2887379"/>
              <a:ext cx="45719" cy="553876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Cilindro 86">
              <a:extLst>
                <a:ext uri="{FF2B5EF4-FFF2-40B4-BE49-F238E27FC236}">
                  <a16:creationId xmlns:a16="http://schemas.microsoft.com/office/drawing/2014/main" id="{5A505F29-2033-F928-FC89-7B69EF735F9B}"/>
                </a:ext>
              </a:extLst>
            </p:cNvPr>
            <p:cNvSpPr/>
            <p:nvPr/>
          </p:nvSpPr>
          <p:spPr>
            <a:xfrm rot="1899748">
              <a:off x="9061425" y="3271733"/>
              <a:ext cx="45719" cy="634343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Cilindro 87">
              <a:extLst>
                <a:ext uri="{FF2B5EF4-FFF2-40B4-BE49-F238E27FC236}">
                  <a16:creationId xmlns:a16="http://schemas.microsoft.com/office/drawing/2014/main" id="{C2DAB262-66A4-68D0-E88B-078F53BB8372}"/>
                </a:ext>
              </a:extLst>
            </p:cNvPr>
            <p:cNvSpPr/>
            <p:nvPr/>
          </p:nvSpPr>
          <p:spPr>
            <a:xfrm rot="17263276" flipH="1">
              <a:off x="9715784" y="3033380"/>
              <a:ext cx="45719" cy="601412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63C74D6B-7BAF-886E-1172-2A1ACA97CEB1}"/>
                </a:ext>
              </a:extLst>
            </p:cNvPr>
            <p:cNvSpPr/>
            <p:nvPr/>
          </p:nvSpPr>
          <p:spPr>
            <a:xfrm>
              <a:off x="9148799" y="2993839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Elipse 89">
              <a:extLst>
                <a:ext uri="{FF2B5EF4-FFF2-40B4-BE49-F238E27FC236}">
                  <a16:creationId xmlns:a16="http://schemas.microsoft.com/office/drawing/2014/main" id="{A99CD785-7477-AEE0-E452-C7E04117D2B9}"/>
                </a:ext>
              </a:extLst>
            </p:cNvPr>
            <p:cNvSpPr/>
            <p:nvPr/>
          </p:nvSpPr>
          <p:spPr>
            <a:xfrm>
              <a:off x="9786138" y="3230451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Elipse 90">
              <a:extLst>
                <a:ext uri="{FF2B5EF4-FFF2-40B4-BE49-F238E27FC236}">
                  <a16:creationId xmlns:a16="http://schemas.microsoft.com/office/drawing/2014/main" id="{3D1D3EF2-7B68-7437-6A7D-77888FD29327}"/>
                </a:ext>
              </a:extLst>
            </p:cNvPr>
            <p:cNvSpPr/>
            <p:nvPr/>
          </p:nvSpPr>
          <p:spPr>
            <a:xfrm>
              <a:off x="8658204" y="2976847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43893168-3D1B-3EFC-03EB-0EAA203F639D}"/>
                </a:ext>
              </a:extLst>
            </p:cNvPr>
            <p:cNvSpPr/>
            <p:nvPr/>
          </p:nvSpPr>
          <p:spPr>
            <a:xfrm>
              <a:off x="8821278" y="3601226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Elipse 92">
              <a:extLst>
                <a:ext uri="{FF2B5EF4-FFF2-40B4-BE49-F238E27FC236}">
                  <a16:creationId xmlns:a16="http://schemas.microsoft.com/office/drawing/2014/main" id="{B860AE30-0D27-988B-FDD9-FBE73E783687}"/>
                </a:ext>
              </a:extLst>
            </p:cNvPr>
            <p:cNvSpPr/>
            <p:nvPr/>
          </p:nvSpPr>
          <p:spPr>
            <a:xfrm>
              <a:off x="9148799" y="2372899"/>
              <a:ext cx="360000" cy="36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067A6729-27EB-0942-BF61-C2BB5994DD60}"/>
              </a:ext>
            </a:extLst>
          </p:cNvPr>
          <p:cNvGrpSpPr/>
          <p:nvPr/>
        </p:nvGrpSpPr>
        <p:grpSpPr>
          <a:xfrm>
            <a:off x="5515703" y="2387629"/>
            <a:ext cx="783916" cy="984431"/>
            <a:chOff x="8658204" y="2372899"/>
            <a:chExt cx="1487934" cy="1588327"/>
          </a:xfrm>
        </p:grpSpPr>
        <p:sp>
          <p:nvSpPr>
            <p:cNvPr id="76" name="Cilindro 75">
              <a:extLst>
                <a:ext uri="{FF2B5EF4-FFF2-40B4-BE49-F238E27FC236}">
                  <a16:creationId xmlns:a16="http://schemas.microsoft.com/office/drawing/2014/main" id="{4A33ED5F-EDA6-B892-61A5-6BCF4941EE96}"/>
                </a:ext>
              </a:extLst>
            </p:cNvPr>
            <p:cNvSpPr/>
            <p:nvPr/>
          </p:nvSpPr>
          <p:spPr>
            <a:xfrm>
              <a:off x="9295543" y="2569891"/>
              <a:ext cx="63551" cy="766956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Cilindro 76">
              <a:extLst>
                <a:ext uri="{FF2B5EF4-FFF2-40B4-BE49-F238E27FC236}">
                  <a16:creationId xmlns:a16="http://schemas.microsoft.com/office/drawing/2014/main" id="{C1F8ECEB-60D0-3C9A-EA74-F2DDBB0A4C9C}"/>
                </a:ext>
              </a:extLst>
            </p:cNvPr>
            <p:cNvSpPr/>
            <p:nvPr/>
          </p:nvSpPr>
          <p:spPr>
            <a:xfrm rot="16495361">
              <a:off x="8913223" y="2887379"/>
              <a:ext cx="45719" cy="553876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Cilindro 77">
              <a:extLst>
                <a:ext uri="{FF2B5EF4-FFF2-40B4-BE49-F238E27FC236}">
                  <a16:creationId xmlns:a16="http://schemas.microsoft.com/office/drawing/2014/main" id="{529661C2-2501-F308-EB7F-DF2634FB4020}"/>
                </a:ext>
              </a:extLst>
            </p:cNvPr>
            <p:cNvSpPr/>
            <p:nvPr/>
          </p:nvSpPr>
          <p:spPr>
            <a:xfrm rot="1899748">
              <a:off x="9061425" y="3271733"/>
              <a:ext cx="45719" cy="634343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Cilindro 78">
              <a:extLst>
                <a:ext uri="{FF2B5EF4-FFF2-40B4-BE49-F238E27FC236}">
                  <a16:creationId xmlns:a16="http://schemas.microsoft.com/office/drawing/2014/main" id="{3E5BB8F4-43C1-EA2B-89F1-A6AE9E63EC51}"/>
                </a:ext>
              </a:extLst>
            </p:cNvPr>
            <p:cNvSpPr/>
            <p:nvPr/>
          </p:nvSpPr>
          <p:spPr>
            <a:xfrm rot="17263276" flipH="1">
              <a:off x="9715784" y="3033380"/>
              <a:ext cx="45719" cy="601412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C29DC9C3-9053-3828-2827-9207CADD37DB}"/>
                </a:ext>
              </a:extLst>
            </p:cNvPr>
            <p:cNvSpPr/>
            <p:nvPr/>
          </p:nvSpPr>
          <p:spPr>
            <a:xfrm>
              <a:off x="9148799" y="2993839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5BF498B3-BB28-BE60-6FB1-87F25CE18C92}"/>
                </a:ext>
              </a:extLst>
            </p:cNvPr>
            <p:cNvSpPr/>
            <p:nvPr/>
          </p:nvSpPr>
          <p:spPr>
            <a:xfrm>
              <a:off x="9786138" y="3230451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Elipse 81">
              <a:extLst>
                <a:ext uri="{FF2B5EF4-FFF2-40B4-BE49-F238E27FC236}">
                  <a16:creationId xmlns:a16="http://schemas.microsoft.com/office/drawing/2014/main" id="{C60F2A3E-B1AD-E20B-EF55-2EF8349C6985}"/>
                </a:ext>
              </a:extLst>
            </p:cNvPr>
            <p:cNvSpPr/>
            <p:nvPr/>
          </p:nvSpPr>
          <p:spPr>
            <a:xfrm>
              <a:off x="8658204" y="2976847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Elipse 82">
              <a:extLst>
                <a:ext uri="{FF2B5EF4-FFF2-40B4-BE49-F238E27FC236}">
                  <a16:creationId xmlns:a16="http://schemas.microsoft.com/office/drawing/2014/main" id="{FAD3AE54-84A0-4E78-E42E-357289B54DF8}"/>
                </a:ext>
              </a:extLst>
            </p:cNvPr>
            <p:cNvSpPr/>
            <p:nvPr/>
          </p:nvSpPr>
          <p:spPr>
            <a:xfrm>
              <a:off x="8821278" y="3601226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Elipse 83">
              <a:extLst>
                <a:ext uri="{FF2B5EF4-FFF2-40B4-BE49-F238E27FC236}">
                  <a16:creationId xmlns:a16="http://schemas.microsoft.com/office/drawing/2014/main" id="{A4D50D6B-DE20-6984-B5AD-4D472CE770B6}"/>
                </a:ext>
              </a:extLst>
            </p:cNvPr>
            <p:cNvSpPr/>
            <p:nvPr/>
          </p:nvSpPr>
          <p:spPr>
            <a:xfrm>
              <a:off x="9148799" y="2372899"/>
              <a:ext cx="360000" cy="36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B978335E-1FCF-3C1D-7A9D-79AC8BF2949D}"/>
              </a:ext>
            </a:extLst>
          </p:cNvPr>
          <p:cNvCxnSpPr>
            <a:cxnSpLocks/>
            <a:stCxn id="63" idx="0"/>
            <a:endCxn id="75" idx="1"/>
          </p:cNvCxnSpPr>
          <p:nvPr/>
        </p:nvCxnSpPr>
        <p:spPr>
          <a:xfrm flipV="1">
            <a:off x="4509863" y="2321334"/>
            <a:ext cx="953758" cy="440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0071CBA9-A7FD-6FA7-56D9-3F7B0960388E}"/>
              </a:ext>
            </a:extLst>
          </p:cNvPr>
          <p:cNvCxnSpPr>
            <a:cxnSpLocks/>
          </p:cNvCxnSpPr>
          <p:nvPr/>
        </p:nvCxnSpPr>
        <p:spPr>
          <a:xfrm>
            <a:off x="4560374" y="3243418"/>
            <a:ext cx="1207688" cy="473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Elipse 74">
            <a:extLst>
              <a:ext uri="{FF2B5EF4-FFF2-40B4-BE49-F238E27FC236}">
                <a16:creationId xmlns:a16="http://schemas.microsoft.com/office/drawing/2014/main" id="{83F11F3A-EEF5-B79B-DC0F-860443BA7E03}"/>
              </a:ext>
            </a:extLst>
          </p:cNvPr>
          <p:cNvSpPr/>
          <p:nvPr/>
        </p:nvSpPr>
        <p:spPr>
          <a:xfrm>
            <a:off x="5279693" y="2082388"/>
            <a:ext cx="1255938" cy="163161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4F0ACE79-8768-A9BF-6EA1-DED386AB3984}"/>
              </a:ext>
            </a:extLst>
          </p:cNvPr>
          <p:cNvSpPr/>
          <p:nvPr/>
        </p:nvSpPr>
        <p:spPr>
          <a:xfrm>
            <a:off x="4304285" y="2761912"/>
            <a:ext cx="411156" cy="50430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FFA6AABD-DF36-2521-1667-C46BEB57EAF0}"/>
              </a:ext>
            </a:extLst>
          </p:cNvPr>
          <p:cNvSpPr txBox="1"/>
          <p:nvPr/>
        </p:nvSpPr>
        <p:spPr>
          <a:xfrm>
            <a:off x="169426" y="5579378"/>
            <a:ext cx="11588823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1600" b="0" i="0" u="none" strike="noStrike" baseline="0" dirty="0">
                <a:latin typeface="+mj-lt"/>
              </a:rPr>
              <a:t>Mais informações:</a:t>
            </a:r>
            <a:endParaRPr lang="en-US" sz="1600" b="1" i="0" u="none" strike="noStrike" baseline="0" dirty="0">
              <a:latin typeface="Segoe Print" panose="020006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i="0" u="none" strike="noStrike" baseline="0" dirty="0">
                <a:latin typeface="Segoe Print" panose="02000600000000000000" pitchFamily="2" charset="0"/>
              </a:rPr>
              <a:t>Spins as qubits: Quantum information processing by nuclear Magnetic resonance</a:t>
            </a:r>
            <a:r>
              <a:rPr lang="en-US" sz="1400" b="0" i="0" u="none" strike="noStrike" baseline="0" dirty="0">
                <a:latin typeface="Segoe Print" panose="02000600000000000000" pitchFamily="2" charset="0"/>
              </a:rPr>
              <a:t>. THE JOURNAL OF CHEMICAL PHYSICS 128, 052206 2008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i="0" u="none" strike="noStrike" baseline="0" dirty="0">
                <a:latin typeface="Segoe Print" panose="02000600000000000000" pitchFamily="2" charset="0"/>
              </a:rPr>
              <a:t>NMR techniques for quantum control and computation</a:t>
            </a:r>
            <a:r>
              <a:rPr lang="en-US" sz="1400" b="0" i="0" u="none" strike="noStrike" baseline="0" dirty="0">
                <a:latin typeface="Segoe Print" panose="02000600000000000000" pitchFamily="2" charset="0"/>
              </a:rPr>
              <a:t>.</a:t>
            </a:r>
            <a:r>
              <a:rPr lang="en-US" sz="1400" dirty="0">
                <a:latin typeface="Segoe Print" panose="02000600000000000000" pitchFamily="2" charset="0"/>
              </a:rPr>
              <a:t> REVIEWS OF MODERN PHYSICS, VOLUME 76, OCTOBER 2004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1" i="0" u="none" strike="noStrike" baseline="0" dirty="0">
                <a:latin typeface="Segoe Print" panose="02000600000000000000" pitchFamily="2" charset="0"/>
              </a:rPr>
              <a:t>Quantum computing with NMR. </a:t>
            </a:r>
            <a:r>
              <a:rPr lang="en-US" sz="1400" b="0" i="0" u="none" strike="noStrike" baseline="0" dirty="0">
                <a:latin typeface="Segoe Print" panose="02000600000000000000" pitchFamily="2" charset="0"/>
              </a:rPr>
              <a:t>Progress in Nuclear Magnetic Resonance Spectroscopy 59 (2011) 91–120</a:t>
            </a:r>
          </a:p>
        </p:txBody>
      </p:sp>
    </p:spTree>
    <p:extLst>
      <p:ext uri="{BB962C8B-B14F-4D97-AF65-F5344CB8AC3E}">
        <p14:creationId xmlns:p14="http://schemas.microsoft.com/office/powerpoint/2010/main" val="1029904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2870078" y="118440"/>
            <a:ext cx="6322255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Hardware Quântico</a:t>
            </a:r>
            <a:endParaRPr lang="pt-BR" sz="4400" dirty="0">
              <a:latin typeface="Segoe Fluent Icons" panose="050A0102010101010101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21799DE-62F0-0CA7-44AF-8025C249C21D}"/>
              </a:ext>
            </a:extLst>
          </p:cNvPr>
          <p:cNvSpPr txBox="1"/>
          <p:nvPr/>
        </p:nvSpPr>
        <p:spPr>
          <a:xfrm>
            <a:off x="475196" y="1030279"/>
            <a:ext cx="391679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Spins em semicondutores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60F5D1F-F765-A1A5-3F01-7F69A416BD37}"/>
              </a:ext>
            </a:extLst>
          </p:cNvPr>
          <p:cNvSpPr txBox="1"/>
          <p:nvPr/>
        </p:nvSpPr>
        <p:spPr>
          <a:xfrm>
            <a:off x="1309420" y="5754675"/>
            <a:ext cx="9573159" cy="9848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Mais informações:</a:t>
            </a:r>
            <a:endParaRPr lang="pt-BR" sz="1400" b="1" i="0" u="none" strike="noStrike" baseline="0" dirty="0">
              <a:latin typeface="Segoe Print" panose="020006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b="1" i="0" u="none" strike="noStrike" baseline="0" dirty="0" err="1">
                <a:latin typeface="Segoe Print" panose="02000600000000000000" pitchFamily="2" charset="0"/>
              </a:rPr>
              <a:t>Semiconductor</a:t>
            </a:r>
            <a:r>
              <a:rPr lang="pt-BR" sz="1400" b="1" i="0" u="none" strike="noStrike" baseline="0" dirty="0">
                <a:latin typeface="Segoe Print" panose="02000600000000000000" pitchFamily="2" charset="0"/>
              </a:rPr>
              <a:t> </a:t>
            </a:r>
            <a:r>
              <a:rPr lang="pt-BR" sz="1400" b="1" i="0" u="none" strike="noStrike" baseline="0" dirty="0" err="1">
                <a:latin typeface="Segoe Print" panose="02000600000000000000" pitchFamily="2" charset="0"/>
              </a:rPr>
              <a:t>qubits</a:t>
            </a:r>
            <a:r>
              <a:rPr lang="pt-BR" sz="1400" b="1" i="0" u="none" strike="noStrike" baseline="0" dirty="0">
                <a:latin typeface="Segoe Print" panose="02000600000000000000" pitchFamily="2" charset="0"/>
              </a:rPr>
              <a:t> in </a:t>
            </a:r>
            <a:r>
              <a:rPr lang="pt-BR" sz="1400" b="1" i="0" u="none" strike="noStrike" baseline="0" dirty="0" err="1">
                <a:latin typeface="Segoe Print" panose="02000600000000000000" pitchFamily="2" charset="0"/>
              </a:rPr>
              <a:t>practice</a:t>
            </a:r>
            <a:r>
              <a:rPr lang="pt-BR" sz="1400" b="1" i="0" u="none" strike="noStrike" baseline="0" dirty="0">
                <a:latin typeface="Segoe Print" panose="02000600000000000000" pitchFamily="2" charset="0"/>
              </a:rPr>
              <a:t>. </a:t>
            </a:r>
            <a:r>
              <a:rPr lang="fr-FR" sz="1400" b="0" i="0" u="none" strike="noStrike" baseline="0" dirty="0">
                <a:latin typeface="Segoe Print" panose="02000600000000000000" pitchFamily="2" charset="0"/>
              </a:rPr>
              <a:t>Nature Reviews Physics volume 3, pages157–177 (2021)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i="0" dirty="0" err="1">
                <a:solidFill>
                  <a:srgbClr val="333333"/>
                </a:solidFill>
                <a:effectLst/>
                <a:latin typeface="Segoe Print" panose="02000600000000000000" pitchFamily="2" charset="0"/>
              </a:rPr>
              <a:t>Semiconductor</a:t>
            </a:r>
            <a:r>
              <a:rPr lang="pt-BR" sz="1400" b="1" i="0" dirty="0">
                <a:solidFill>
                  <a:srgbClr val="333333"/>
                </a:solidFill>
                <a:effectLst/>
                <a:latin typeface="Segoe Print" panose="02000600000000000000" pitchFamily="2" charset="0"/>
              </a:rPr>
              <a:t> spin </a:t>
            </a:r>
            <a:r>
              <a:rPr lang="pt-BR" sz="1400" b="1" i="0" dirty="0" err="1">
                <a:solidFill>
                  <a:srgbClr val="333333"/>
                </a:solidFill>
                <a:effectLst/>
                <a:latin typeface="Segoe Print" panose="02000600000000000000" pitchFamily="2" charset="0"/>
              </a:rPr>
              <a:t>qubits</a:t>
            </a:r>
            <a:r>
              <a:rPr lang="pt-BR" sz="1400" b="0" i="0" dirty="0">
                <a:solidFill>
                  <a:srgbClr val="333333"/>
                </a:solidFill>
                <a:effectLst/>
                <a:latin typeface="Segoe Print" panose="02000600000000000000" pitchFamily="2" charset="0"/>
              </a:rPr>
              <a:t>.</a:t>
            </a:r>
            <a:r>
              <a:rPr lang="pt-BR" sz="1400" dirty="0">
                <a:solidFill>
                  <a:srgbClr val="333333"/>
                </a:solidFill>
                <a:latin typeface="Segoe Print" panose="02000600000000000000" pitchFamily="2" charset="0"/>
              </a:rPr>
              <a:t> Rev. Mod. </a:t>
            </a:r>
            <a:r>
              <a:rPr lang="pt-BR" sz="1400" dirty="0" err="1">
                <a:solidFill>
                  <a:srgbClr val="333333"/>
                </a:solidFill>
                <a:latin typeface="Segoe Print" panose="02000600000000000000" pitchFamily="2" charset="0"/>
              </a:rPr>
              <a:t>Phys</a:t>
            </a:r>
            <a:r>
              <a:rPr lang="pt-BR" sz="1400" dirty="0">
                <a:solidFill>
                  <a:srgbClr val="333333"/>
                </a:solidFill>
                <a:latin typeface="Segoe Print" panose="02000600000000000000" pitchFamily="2" charset="0"/>
              </a:rPr>
              <a:t>. (2023)</a:t>
            </a:r>
            <a:endParaRPr lang="pt-BR" sz="1400" b="0" i="0" u="none" strike="noStrike" baseline="0" dirty="0">
              <a:latin typeface="Segoe Print" panose="020006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400" b="1" i="0" u="none" strike="noStrike" baseline="0" dirty="0">
                <a:latin typeface="Segoe Print" panose="02000600000000000000" pitchFamily="2" charset="0"/>
              </a:rPr>
              <a:t>Quantum </a:t>
            </a:r>
            <a:r>
              <a:rPr lang="en-US" sz="1400" b="1" i="0" u="none" strike="noStrike" baseline="0" dirty="0">
                <a:latin typeface="Segoe Print" panose="02000600000000000000" pitchFamily="2" charset="0"/>
              </a:rPr>
              <a:t>computing with semiconductor spins. </a:t>
            </a:r>
            <a:r>
              <a:rPr lang="en-US" sz="1400" b="0" i="1" u="none" strike="noStrike" baseline="0" dirty="0">
                <a:latin typeface="Segoe Print" panose="02000600000000000000" pitchFamily="2" charset="0"/>
              </a:rPr>
              <a:t>Phys. Today </a:t>
            </a:r>
            <a:r>
              <a:rPr lang="pt-BR" sz="1400" b="0" i="0" u="none" strike="noStrike" baseline="0" dirty="0">
                <a:latin typeface="Segoe Print" panose="02000600000000000000" pitchFamily="2" charset="0"/>
              </a:rPr>
              <a:t>72(8), 38 (2019)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7EBCF70-7B36-832C-656A-24CC282AF9F3}"/>
              </a:ext>
            </a:extLst>
          </p:cNvPr>
          <p:cNvSpPr txBox="1"/>
          <p:nvPr/>
        </p:nvSpPr>
        <p:spPr>
          <a:xfrm>
            <a:off x="1300545" y="1668903"/>
            <a:ext cx="102681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latin typeface="773-CAI978"/>
              </a:rPr>
              <a:t>O </a:t>
            </a:r>
            <a:r>
              <a:rPr lang="pt-BR" sz="1600" dirty="0" err="1">
                <a:latin typeface="773-CAI978"/>
              </a:rPr>
              <a:t>qubit</a:t>
            </a:r>
            <a:r>
              <a:rPr lang="pt-BR" sz="1600" dirty="0">
                <a:latin typeface="773-CAI978"/>
              </a:rPr>
              <a:t> é codificado em um spin eletrônico confinado em um ponto quântico e manipulado usando campos magnéticos ou elétricos oscilantes. </a:t>
            </a:r>
            <a:endParaRPr lang="pt-BR" sz="1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C5AF5C2-5F29-7348-C541-4A883CBD1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722" y="2681139"/>
            <a:ext cx="2125264" cy="276284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82ED978-F948-110D-2E15-269D86205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588" y="2661459"/>
            <a:ext cx="1807597" cy="261326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F0D446E-FFEF-6976-4D3F-A6AD584E5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482" y="2358226"/>
            <a:ext cx="2102714" cy="329190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7E53A1A8-FAFE-A20F-FE75-19687EA656B6}"/>
              </a:ext>
            </a:extLst>
          </p:cNvPr>
          <p:cNvSpPr txBox="1"/>
          <p:nvPr/>
        </p:nvSpPr>
        <p:spPr>
          <a:xfrm>
            <a:off x="2266722" y="5285318"/>
            <a:ext cx="4947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ArialMT"/>
              </a:rPr>
              <a:t>Frontiers of </a:t>
            </a:r>
            <a:r>
              <a:rPr lang="en-US" sz="1400" b="0" i="0" u="none" strike="noStrike" baseline="0" dirty="0" err="1">
                <a:latin typeface="ArialMT"/>
              </a:rPr>
              <a:t>Physcis</a:t>
            </a:r>
            <a:r>
              <a:rPr lang="en-US" sz="1400" b="0" i="0" u="none" strike="noStrike" baseline="0" dirty="0">
                <a:latin typeface="ArialMT"/>
              </a:rPr>
              <a:t> Volume 18 / Issue 2 / 21308 / 2023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784375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loud based quantum machine learning services provider Microsoft Azure">
            <a:extLst>
              <a:ext uri="{FF2B5EF4-FFF2-40B4-BE49-F238E27FC236}">
                <a16:creationId xmlns:a16="http://schemas.microsoft.com/office/drawing/2014/main" id="{11732782-026E-4E7E-A4FA-3537D6837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05" y="3208233"/>
            <a:ext cx="5206181" cy="213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046D566B-778A-1B0C-CF89-24A86D5093EA}"/>
              </a:ext>
            </a:extLst>
          </p:cNvPr>
          <p:cNvSpPr/>
          <p:nvPr/>
        </p:nvSpPr>
        <p:spPr>
          <a:xfrm>
            <a:off x="8322198" y="4809941"/>
            <a:ext cx="3076861" cy="88789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2466667" y="109475"/>
            <a:ext cx="9073393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Hardware Quântico</a:t>
            </a:r>
            <a:endParaRPr lang="pt-BR" sz="4400" dirty="0">
              <a:latin typeface="Segoe Fluent Icons" panose="050A0102010101010101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21799DE-62F0-0CA7-44AF-8025C249C21D}"/>
              </a:ext>
            </a:extLst>
          </p:cNvPr>
          <p:cNvSpPr txBox="1"/>
          <p:nvPr/>
        </p:nvSpPr>
        <p:spPr>
          <a:xfrm>
            <a:off x="1158454" y="1137529"/>
            <a:ext cx="6707940" cy="3693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Harding"/>
              </a:rPr>
              <a:t> Alguns computadores quânticos e simuladores estão </a:t>
            </a:r>
            <a:r>
              <a:rPr lang="pt-BR" dirty="0">
                <a:solidFill>
                  <a:schemeClr val="bg1"/>
                </a:solidFill>
                <a:latin typeface="Harding"/>
              </a:rPr>
              <a:t>d</a:t>
            </a:r>
            <a:r>
              <a:rPr lang="pt-BR" b="0" i="0" dirty="0">
                <a:solidFill>
                  <a:schemeClr val="bg1"/>
                </a:solidFill>
                <a:effectLst/>
                <a:latin typeface="Harding"/>
              </a:rPr>
              <a:t>isponíveis.</a:t>
            </a:r>
            <a:endParaRPr lang="en-US" b="0" i="0" dirty="0">
              <a:solidFill>
                <a:schemeClr val="bg1"/>
              </a:solidFill>
              <a:effectLst/>
              <a:latin typeface="Harding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6B04D9F-AB58-0BD9-9F09-AC680B8347A7}"/>
              </a:ext>
            </a:extLst>
          </p:cNvPr>
          <p:cNvSpPr txBox="1"/>
          <p:nvPr/>
        </p:nvSpPr>
        <p:spPr>
          <a:xfrm>
            <a:off x="4644203" y="2790365"/>
            <a:ext cx="2805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https://quantumai.google/</a:t>
            </a:r>
          </a:p>
        </p:txBody>
      </p:sp>
      <p:pic>
        <p:nvPicPr>
          <p:cNvPr id="1028" name="Picture 4" descr="quantum cloud computing IBM Q Logo">
            <a:extLst>
              <a:ext uri="{FF2B5EF4-FFF2-40B4-BE49-F238E27FC236}">
                <a16:creationId xmlns:a16="http://schemas.microsoft.com/office/drawing/2014/main" id="{CCE6DDAF-7D88-BB45-9D08-4BA774A5A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17" y="1834034"/>
            <a:ext cx="2335631" cy="94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antum cloud computing Google AI Quantum Logo">
            <a:extLst>
              <a:ext uri="{FF2B5EF4-FFF2-40B4-BE49-F238E27FC236}">
                <a16:creationId xmlns:a16="http://schemas.microsoft.com/office/drawing/2014/main" id="{0D0A0DC9-C70B-8D0D-DA64-840462EB9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388" y="1604928"/>
            <a:ext cx="2869644" cy="127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50644D5-8744-8FC2-27D4-723DD2D8330A}"/>
              </a:ext>
            </a:extLst>
          </p:cNvPr>
          <p:cNvSpPr txBox="1"/>
          <p:nvPr/>
        </p:nvSpPr>
        <p:spPr>
          <a:xfrm>
            <a:off x="4637694" y="3171023"/>
            <a:ext cx="3228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https://quantumai.google/cirq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B8A487D-918D-465B-FF95-D4014C1FD9B9}"/>
              </a:ext>
            </a:extLst>
          </p:cNvPr>
          <p:cNvSpPr txBox="1"/>
          <p:nvPr/>
        </p:nvSpPr>
        <p:spPr>
          <a:xfrm>
            <a:off x="715405" y="4697918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https://azure.microsoft.com/en-us/products/quantum/</a:t>
            </a:r>
          </a:p>
        </p:txBody>
      </p:sp>
      <p:pic>
        <p:nvPicPr>
          <p:cNvPr id="1034" name="Picture 10" descr="cloud based quantum machine learning services provider logo AMAZON Braket aws">
            <a:extLst>
              <a:ext uri="{FF2B5EF4-FFF2-40B4-BE49-F238E27FC236}">
                <a16:creationId xmlns:a16="http://schemas.microsoft.com/office/drawing/2014/main" id="{38DEFD31-5BD1-9D21-9B08-65D3926C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198" y="2365712"/>
            <a:ext cx="3256585" cy="181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EA0C2D48-8997-7C8C-618B-A8F40B561439}"/>
              </a:ext>
            </a:extLst>
          </p:cNvPr>
          <p:cNvSpPr txBox="1"/>
          <p:nvPr/>
        </p:nvSpPr>
        <p:spPr>
          <a:xfrm>
            <a:off x="8322198" y="1873662"/>
            <a:ext cx="3575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https://aws.amazon.com/braket/</a:t>
            </a:r>
          </a:p>
        </p:txBody>
      </p:sp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6E9C771D-DCC6-913C-9243-C689EF8956BA}"/>
              </a:ext>
            </a:extLst>
          </p:cNvPr>
          <p:cNvSpPr/>
          <p:nvPr/>
        </p:nvSpPr>
        <p:spPr>
          <a:xfrm>
            <a:off x="9631117" y="4175844"/>
            <a:ext cx="492369" cy="5767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844FA3E-E1ED-6E4C-20B6-3468E346D7DE}"/>
              </a:ext>
            </a:extLst>
          </p:cNvPr>
          <p:cNvSpPr txBox="1"/>
          <p:nvPr/>
        </p:nvSpPr>
        <p:spPr>
          <a:xfrm>
            <a:off x="8478522" y="4927767"/>
            <a:ext cx="1229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IONQ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OQC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EBBAB56-53BC-2060-5496-B2DA58343B3D}"/>
              </a:ext>
            </a:extLst>
          </p:cNvPr>
          <p:cNvSpPr txBox="1"/>
          <p:nvPr/>
        </p:nvSpPr>
        <p:spPr>
          <a:xfrm>
            <a:off x="9874369" y="4903553"/>
            <a:ext cx="1229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 err="1"/>
              <a:t>QuEra</a:t>
            </a: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 err="1"/>
              <a:t>Rigetti</a:t>
            </a:r>
            <a:endParaRPr lang="pt-BR" sz="2000" b="1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4145B1A-46FD-2D83-9FA4-F4E7E1DD6577}"/>
              </a:ext>
            </a:extLst>
          </p:cNvPr>
          <p:cNvSpPr txBox="1"/>
          <p:nvPr/>
        </p:nvSpPr>
        <p:spPr>
          <a:xfrm>
            <a:off x="340555" y="6274611"/>
            <a:ext cx="11510890" cy="36933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https://thequantuminsider.com/2022/05/03/13-companies-offering-quantum-cloud-computing-services-in-2022/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0029097-A52D-B47C-6E80-587B74AC4AF3}"/>
              </a:ext>
            </a:extLst>
          </p:cNvPr>
          <p:cNvSpPr txBox="1"/>
          <p:nvPr/>
        </p:nvSpPr>
        <p:spPr>
          <a:xfrm>
            <a:off x="586002" y="2790365"/>
            <a:ext cx="417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https://quantum-computing.ibm.com/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AD3CDC-2AFD-6E37-0998-16F000EA96CF}"/>
              </a:ext>
            </a:extLst>
          </p:cNvPr>
          <p:cNvSpPr txBox="1"/>
          <p:nvPr/>
        </p:nvSpPr>
        <p:spPr>
          <a:xfrm>
            <a:off x="543750" y="3202831"/>
            <a:ext cx="2168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https://qiskit.org/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53641A2-A2D8-C1EB-043E-FE3102F98329}"/>
              </a:ext>
            </a:extLst>
          </p:cNvPr>
          <p:cNvSpPr/>
          <p:nvPr/>
        </p:nvSpPr>
        <p:spPr>
          <a:xfrm>
            <a:off x="567328" y="5178806"/>
            <a:ext cx="5867096" cy="3344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Quantinuum</a:t>
            </a:r>
            <a:r>
              <a:rPr lang="pt-BR" dirty="0"/>
              <a:t>, </a:t>
            </a:r>
            <a:r>
              <a:rPr lang="pt-BR" dirty="0" err="1"/>
              <a:t>IonQ</a:t>
            </a:r>
            <a:r>
              <a:rPr lang="pt-BR" dirty="0"/>
              <a:t>, </a:t>
            </a:r>
            <a:r>
              <a:rPr lang="pt-BR" dirty="0" err="1"/>
              <a:t>Rigetti</a:t>
            </a:r>
            <a:r>
              <a:rPr lang="pt-BR" dirty="0"/>
              <a:t> , PASQAL, QCI , Toshiba </a:t>
            </a:r>
          </a:p>
        </p:txBody>
      </p:sp>
    </p:spTree>
    <p:extLst>
      <p:ext uri="{BB962C8B-B14F-4D97-AF65-F5344CB8AC3E}">
        <p14:creationId xmlns:p14="http://schemas.microsoft.com/office/powerpoint/2010/main" val="3151469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C31D4374-E709-F747-3DE3-26AD1DC6E63C}"/>
              </a:ext>
            </a:extLst>
          </p:cNvPr>
          <p:cNvSpPr txBox="1"/>
          <p:nvPr/>
        </p:nvSpPr>
        <p:spPr>
          <a:xfrm>
            <a:off x="4787653" y="1758762"/>
            <a:ext cx="6455266" cy="31393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b="1" dirty="0"/>
              <a:t>Tecnologias Quânticas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b="1" dirty="0"/>
              <a:t>Hardware Quântico</a:t>
            </a:r>
          </a:p>
          <a:p>
            <a:pPr lvl="1"/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Computação Quântica de Circuitos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dirty="0"/>
              <a:t>Portas Lógicas Quânticas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i="1" dirty="0" err="1"/>
              <a:t>Variational</a:t>
            </a:r>
            <a:r>
              <a:rPr lang="pt-BR" sz="1800" i="1" dirty="0"/>
              <a:t> Quantum </a:t>
            </a:r>
            <a:r>
              <a:rPr lang="pt-BR" sz="1800" i="1" dirty="0" err="1"/>
              <a:t>Eigensolver</a:t>
            </a:r>
            <a:endParaRPr lang="pt-BR" sz="18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Máquinas de </a:t>
            </a:r>
            <a:r>
              <a:rPr lang="pt-BR" dirty="0" err="1"/>
              <a:t>Ising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i="1" dirty="0"/>
              <a:t>Quantum </a:t>
            </a:r>
            <a:r>
              <a:rPr lang="pt-BR" i="1" dirty="0" err="1"/>
              <a:t>A</a:t>
            </a:r>
            <a:r>
              <a:rPr lang="pt-BR" sz="1800" i="1" dirty="0" err="1"/>
              <a:t>nnealing</a:t>
            </a:r>
            <a:endParaRPr lang="pt-BR" sz="18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Q</a:t>
            </a:r>
            <a:r>
              <a:rPr lang="pt-BR" sz="1800" i="1" dirty="0"/>
              <a:t>uantum </a:t>
            </a:r>
            <a:r>
              <a:rPr lang="pt-BR" i="1" dirty="0" err="1"/>
              <a:t>A</a:t>
            </a:r>
            <a:r>
              <a:rPr lang="pt-BR" sz="1800" i="1" dirty="0" err="1"/>
              <a:t>pproximate</a:t>
            </a:r>
            <a:r>
              <a:rPr lang="pt-BR" sz="1800" i="1" dirty="0"/>
              <a:t> </a:t>
            </a:r>
            <a:r>
              <a:rPr lang="pt-BR" i="1" dirty="0" err="1"/>
              <a:t>O</a:t>
            </a:r>
            <a:r>
              <a:rPr lang="pt-BR" sz="1800" i="1" dirty="0" err="1"/>
              <a:t>ptimization</a:t>
            </a:r>
            <a:r>
              <a:rPr lang="pt-BR" sz="1800" i="1" dirty="0"/>
              <a:t> </a:t>
            </a:r>
            <a:r>
              <a:rPr lang="pt-BR" i="1" dirty="0" err="1"/>
              <a:t>A</a:t>
            </a:r>
            <a:r>
              <a:rPr lang="pt-BR" sz="1800" i="1" dirty="0" err="1"/>
              <a:t>lgorithm</a:t>
            </a:r>
            <a:r>
              <a:rPr lang="pt-BR" sz="1800" i="1" dirty="0"/>
              <a:t> (QAOA)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Pesquisa em </a:t>
            </a:r>
            <a:r>
              <a:rPr lang="pt-BR"/>
              <a:t>Tecnologias Quânticas </a:t>
            </a:r>
            <a:r>
              <a:rPr lang="pt-BR" dirty="0"/>
              <a:t>no CBPF</a:t>
            </a:r>
            <a:endParaRPr lang="pt-BR" sz="1800" dirty="0"/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64" y="377731"/>
            <a:ext cx="2916555" cy="513398"/>
          </a:xfrm>
        </p:spPr>
        <p:txBody>
          <a:bodyPr>
            <a:noAutofit/>
          </a:bodyPr>
          <a:lstStyle>
            <a:defPPr>
              <a:defRPr lang="pt-BR"/>
            </a:defPPr>
          </a:lstStyle>
          <a:p>
            <a:r>
              <a:rPr lang="pt-BR" sz="4000" b="1" dirty="0"/>
              <a:t>Conteúdo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lang="pt-BR"/>
            </a:defPPr>
          </a:lstStyle>
          <a:p>
            <a:r>
              <a:rPr lang="pt-BR"/>
              <a:t>2023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lang="pt-BR"/>
            </a:defPPr>
          </a:lstStyle>
          <a:p>
            <a:r>
              <a:rPr lang="pt-BR" dirty="0"/>
              <a:t>Computação Quântica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pt-BR"/>
            </a:defPPr>
          </a:lstStyle>
          <a:p>
            <a:fld id="{A49DFD55-3C28-40EF-9E31-A92D2E4017FF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2A0B0FFA-F5EA-A6DB-6E01-437246264653}"/>
              </a:ext>
            </a:extLst>
          </p:cNvPr>
          <p:cNvSpPr/>
          <p:nvPr/>
        </p:nvSpPr>
        <p:spPr>
          <a:xfrm>
            <a:off x="8123192" y="1764924"/>
            <a:ext cx="372627" cy="59861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D388941-D8E2-F028-3FBF-CEA5B3354721}"/>
              </a:ext>
            </a:extLst>
          </p:cNvPr>
          <p:cNvSpPr txBox="1"/>
          <p:nvPr/>
        </p:nvSpPr>
        <p:spPr>
          <a:xfrm>
            <a:off x="8799123" y="1879566"/>
            <a:ext cx="1718453" cy="3693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 algn="just"/>
            <a:r>
              <a:rPr lang="pt-BR" b="1" dirty="0">
                <a:solidFill>
                  <a:schemeClr val="bg1"/>
                </a:solidFill>
              </a:rPr>
              <a:t>Aula 1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451339" y="38312"/>
            <a:ext cx="5301762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000" b="1" dirty="0">
                <a:latin typeface="+mj-lt"/>
              </a:rPr>
              <a:t>Tecnologias Quânticas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D549C6F-565E-C212-1538-D92185C07264}"/>
              </a:ext>
            </a:extLst>
          </p:cNvPr>
          <p:cNvSpPr txBox="1"/>
          <p:nvPr/>
        </p:nvSpPr>
        <p:spPr>
          <a:xfrm>
            <a:off x="4409024" y="2284777"/>
            <a:ext cx="6850163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>
                <a:latin typeface="+mj-lt"/>
              </a:rPr>
              <a:t>Computação Quântica: </a:t>
            </a:r>
            <a:r>
              <a:rPr lang="pt-BR" sz="2000" dirty="0">
                <a:latin typeface="+mj-lt"/>
              </a:rPr>
              <a:t>Uso de fenômenos quânticos para computar.</a:t>
            </a:r>
            <a:endParaRPr lang="pt-BR" sz="2000" b="1" dirty="0">
              <a:latin typeface="+mj-lt"/>
            </a:endParaRPr>
          </a:p>
        </p:txBody>
      </p:sp>
      <p:pic>
        <p:nvPicPr>
          <p:cNvPr id="4" name="Imagem 3" descr="Uma imagem contendo estrela&#10;&#10;Descrição gerada automaticamente">
            <a:extLst>
              <a:ext uri="{FF2B5EF4-FFF2-40B4-BE49-F238E27FC236}">
                <a16:creationId xmlns:a16="http://schemas.microsoft.com/office/drawing/2014/main" id="{E5B73DCA-2707-81AC-3D1A-116554C95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7563" y="1617286"/>
            <a:ext cx="3385467" cy="1394463"/>
          </a:xfrm>
          <a:prstGeom prst="rect">
            <a:avLst/>
          </a:prstGeom>
        </p:spPr>
      </p:pic>
      <p:pic>
        <p:nvPicPr>
          <p:cNvPr id="12" name="Imagem 11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F13C1CB-4DC8-E282-47E2-AE7B7B9CA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V="1">
            <a:off x="7610612" y="3059598"/>
            <a:ext cx="3935896" cy="122996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AD0D8B6-C8EC-4A9F-0D6F-9DADBC7988AE}"/>
              </a:ext>
            </a:extLst>
          </p:cNvPr>
          <p:cNvSpPr txBox="1"/>
          <p:nvPr/>
        </p:nvSpPr>
        <p:spPr>
          <a:xfrm>
            <a:off x="732646" y="3558979"/>
            <a:ext cx="6850163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>
                <a:latin typeface="+mj-lt"/>
              </a:rPr>
              <a:t>Comunicação Quântica: </a:t>
            </a:r>
            <a:r>
              <a:rPr lang="pt-BR" sz="2000" dirty="0">
                <a:latin typeface="+mj-lt"/>
              </a:rPr>
              <a:t>Uso de fenômenos quânticos para transmitir informação.</a:t>
            </a:r>
            <a:endParaRPr lang="pt-BR" sz="2000" b="1" dirty="0">
              <a:latin typeface="+mj-lt"/>
            </a:endParaRPr>
          </a:p>
        </p:txBody>
      </p:sp>
      <p:pic>
        <p:nvPicPr>
          <p:cNvPr id="18" name="Imagem 17" descr="Uma imagem contendo estrela&#10;&#10;Descrição gerada automaticamente">
            <a:extLst>
              <a:ext uri="{FF2B5EF4-FFF2-40B4-BE49-F238E27FC236}">
                <a16:creationId xmlns:a16="http://schemas.microsoft.com/office/drawing/2014/main" id="{536F5886-F942-760C-F857-CE8BB806D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32646" y="4369393"/>
            <a:ext cx="2615233" cy="14695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1DD852A5-D5B9-B5F0-CC0A-9D0B505719C9}"/>
              </a:ext>
            </a:extLst>
          </p:cNvPr>
          <p:cNvSpPr txBox="1"/>
          <p:nvPr/>
        </p:nvSpPr>
        <p:spPr>
          <a:xfrm>
            <a:off x="3441843" y="4396263"/>
            <a:ext cx="685016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>
                <a:latin typeface="+mj-lt"/>
              </a:rPr>
              <a:t>Metrologia Quântica: </a:t>
            </a:r>
            <a:r>
              <a:rPr lang="pt-BR" sz="2000" dirty="0">
                <a:latin typeface="+mj-lt"/>
              </a:rPr>
              <a:t>Uso de fenômenos quânticos para medição de propriedades físicas. </a:t>
            </a:r>
            <a:endParaRPr lang="pt-BR" sz="2000" b="1" dirty="0">
              <a:latin typeface="+mj-l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D32F995-7D69-F834-60DC-083FDB1AA76D}"/>
              </a:ext>
            </a:extLst>
          </p:cNvPr>
          <p:cNvSpPr txBox="1"/>
          <p:nvPr/>
        </p:nvSpPr>
        <p:spPr>
          <a:xfrm>
            <a:off x="897563" y="820248"/>
            <a:ext cx="10361624" cy="646331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As tecnologias quânticas exploram fenômenos quânticos, como superposição, emaranhamento, e tunelamento.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D2212BF-4E3C-F410-AD72-A04A14EEEEC9}"/>
              </a:ext>
            </a:extLst>
          </p:cNvPr>
          <p:cNvSpPr txBox="1"/>
          <p:nvPr/>
        </p:nvSpPr>
        <p:spPr>
          <a:xfrm>
            <a:off x="3899352" y="5422199"/>
            <a:ext cx="7647156" cy="12311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dirty="0">
                <a:latin typeface="+mj-lt"/>
              </a:rPr>
              <a:t>Mais sobre tecnologias quânticas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b="1" dirty="0">
                <a:latin typeface="Segoe Print" panose="02000600000000000000" pitchFamily="2" charset="0"/>
              </a:rPr>
              <a:t>40 Years </a:t>
            </a:r>
            <a:r>
              <a:rPr lang="pt-BR" sz="1400" b="1" dirty="0" err="1">
                <a:latin typeface="Segoe Print" panose="02000600000000000000" pitchFamily="2" charset="0"/>
              </a:rPr>
              <a:t>of</a:t>
            </a:r>
            <a:r>
              <a:rPr lang="pt-BR" sz="1400" b="1" dirty="0">
                <a:latin typeface="Segoe Print" panose="02000600000000000000" pitchFamily="2" charset="0"/>
              </a:rPr>
              <a:t> Quantum </a:t>
            </a:r>
            <a:r>
              <a:rPr lang="pt-BR" sz="1400" b="1" dirty="0" err="1">
                <a:latin typeface="Segoe Print" panose="02000600000000000000" pitchFamily="2" charset="0"/>
              </a:rPr>
              <a:t>Computing</a:t>
            </a:r>
            <a:r>
              <a:rPr lang="pt-BR" sz="1400" dirty="0">
                <a:latin typeface="Segoe Print" panose="02000600000000000000" pitchFamily="2" charset="0"/>
              </a:rPr>
              <a:t>. </a:t>
            </a:r>
            <a:r>
              <a:rPr lang="pt-BR" sz="1400" dirty="0" err="1">
                <a:latin typeface="Segoe Print" panose="02000600000000000000" pitchFamily="2" charset="0"/>
              </a:rPr>
              <a:t>Nature</a:t>
            </a:r>
            <a:r>
              <a:rPr lang="pt-BR" sz="1400" dirty="0">
                <a:latin typeface="Segoe Print" panose="02000600000000000000" pitchFamily="2" charset="0"/>
              </a:rPr>
              <a:t> </a:t>
            </a:r>
            <a:r>
              <a:rPr lang="pt-BR" sz="1400" dirty="0" err="1">
                <a:latin typeface="Segoe Print" panose="02000600000000000000" pitchFamily="2" charset="0"/>
              </a:rPr>
              <a:t>Physics</a:t>
            </a:r>
            <a:r>
              <a:rPr lang="pt-BR" sz="1400" dirty="0">
                <a:latin typeface="Segoe Print" panose="02000600000000000000" pitchFamily="2" charset="0"/>
              </a:rPr>
              <a:t> </a:t>
            </a:r>
            <a:r>
              <a:rPr lang="pt-BR" sz="1400" dirty="0" err="1">
                <a:latin typeface="Segoe Print" panose="02000600000000000000" pitchFamily="2" charset="0"/>
              </a:rPr>
              <a:t>Collection</a:t>
            </a:r>
            <a:r>
              <a:rPr lang="pt-BR" sz="1400" dirty="0">
                <a:latin typeface="Segoe Print" panose="02000600000000000000" pitchFamily="2" charset="0"/>
              </a:rPr>
              <a:t> </a:t>
            </a:r>
            <a:r>
              <a:rPr lang="pt-BR" sz="1400" dirty="0" err="1">
                <a:latin typeface="Segoe Print" panose="02000600000000000000" pitchFamily="2" charset="0"/>
              </a:rPr>
              <a:t>November</a:t>
            </a:r>
            <a:r>
              <a:rPr lang="pt-BR" sz="1400" dirty="0">
                <a:latin typeface="Segoe Print" panose="02000600000000000000" pitchFamily="2" charset="0"/>
              </a:rPr>
              <a:t> 2021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rgbClr val="1A1A1A"/>
                </a:solidFill>
                <a:effectLst/>
                <a:latin typeface="Segoe Print" panose="02000600000000000000" pitchFamily="2" charset="0"/>
              </a:rPr>
              <a:t>Quantum Communication</a:t>
            </a:r>
            <a:r>
              <a:rPr lang="pt-BR" sz="1400" i="0" dirty="0">
                <a:solidFill>
                  <a:srgbClr val="1A1A1A"/>
                </a:solidFill>
                <a:effectLst/>
                <a:latin typeface="Segoe Print" panose="02000600000000000000" pitchFamily="2" charset="0"/>
              </a:rPr>
              <a:t>. </a:t>
            </a:r>
            <a:r>
              <a:rPr lang="pt-BR" sz="1400" i="0" dirty="0" err="1">
                <a:solidFill>
                  <a:srgbClr val="1A1A1A"/>
                </a:solidFill>
                <a:effectLst/>
                <a:latin typeface="Segoe Print" panose="02000600000000000000" pitchFamily="2" charset="0"/>
              </a:rPr>
              <a:t>Nature</a:t>
            </a:r>
            <a:r>
              <a:rPr lang="pt-BR" sz="1400" i="0" dirty="0">
                <a:solidFill>
                  <a:srgbClr val="1A1A1A"/>
                </a:solidFill>
                <a:effectLst/>
                <a:latin typeface="Segoe Print" panose="02000600000000000000" pitchFamily="2" charset="0"/>
              </a:rPr>
              <a:t> </a:t>
            </a:r>
            <a:r>
              <a:rPr lang="pt-BR" sz="1400" i="0" dirty="0" err="1">
                <a:solidFill>
                  <a:srgbClr val="1A1A1A"/>
                </a:solidFill>
                <a:effectLst/>
                <a:latin typeface="Segoe Print" panose="02000600000000000000" pitchFamily="2" charset="0"/>
              </a:rPr>
              <a:t>Photonics</a:t>
            </a:r>
            <a:r>
              <a:rPr lang="pt-BR" sz="1400" i="0" dirty="0">
                <a:solidFill>
                  <a:srgbClr val="1A1A1A"/>
                </a:solidFill>
                <a:effectLst/>
                <a:latin typeface="Segoe Print" panose="02000600000000000000" pitchFamily="2" charset="0"/>
              </a:rPr>
              <a:t>, 1 165 2007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1A1A1A"/>
                </a:solidFill>
                <a:latin typeface="Segoe Print" panose="02000600000000000000" pitchFamily="2" charset="0"/>
              </a:rPr>
              <a:t>Quantum </a:t>
            </a:r>
            <a:r>
              <a:rPr lang="pt-BR" sz="1400" b="1" dirty="0" err="1">
                <a:solidFill>
                  <a:srgbClr val="1A1A1A"/>
                </a:solidFill>
                <a:latin typeface="Segoe Print" panose="02000600000000000000" pitchFamily="2" charset="0"/>
              </a:rPr>
              <a:t>Cryptography</a:t>
            </a:r>
            <a:r>
              <a:rPr lang="pt-BR" sz="1400" dirty="0">
                <a:solidFill>
                  <a:srgbClr val="1A1A1A"/>
                </a:solidFill>
                <a:latin typeface="Segoe Print" panose="02000600000000000000" pitchFamily="2" charset="0"/>
              </a:rPr>
              <a:t>. Rev. Mod. </a:t>
            </a:r>
            <a:r>
              <a:rPr lang="pt-BR" sz="1400" dirty="0" err="1">
                <a:solidFill>
                  <a:srgbClr val="1A1A1A"/>
                </a:solidFill>
                <a:latin typeface="Segoe Print" panose="02000600000000000000" pitchFamily="2" charset="0"/>
              </a:rPr>
              <a:t>Phys</a:t>
            </a:r>
            <a:r>
              <a:rPr lang="pt-BR" sz="1400" dirty="0">
                <a:solidFill>
                  <a:srgbClr val="1A1A1A"/>
                </a:solidFill>
                <a:latin typeface="Segoe Print" panose="02000600000000000000" pitchFamily="2" charset="0"/>
              </a:rPr>
              <a:t>. 74 145 2002  </a:t>
            </a:r>
            <a:r>
              <a:rPr lang="pt-BR" sz="1400" i="0" dirty="0">
                <a:solidFill>
                  <a:srgbClr val="1A1A1A"/>
                </a:solidFill>
                <a:effectLst/>
                <a:latin typeface="Segoe Print" panose="02000600000000000000" pitchFamily="2" charset="0"/>
              </a:rPr>
              <a:t>  </a:t>
            </a:r>
            <a:endParaRPr lang="pt-BR" sz="1400" dirty="0">
              <a:latin typeface="Segoe Print" panose="02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Print" panose="02000600000000000000" pitchFamily="2" charset="0"/>
              </a:rPr>
              <a:t>Quantum Sensing</a:t>
            </a:r>
            <a:r>
              <a:rPr lang="en-US" sz="1400" dirty="0">
                <a:latin typeface="Segoe Print" panose="02000600000000000000" pitchFamily="2" charset="0"/>
              </a:rPr>
              <a:t>. Rev. Mod. Phys. 89 035002 2017</a:t>
            </a:r>
            <a:endParaRPr lang="pt-BR" sz="14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281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451338" y="38312"/>
            <a:ext cx="6322255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Tecnologias Quânticas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42D5F09-BD8C-A35D-CCAB-AECC69FC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43" y="1392528"/>
            <a:ext cx="6666844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C2065A8-D49D-9CC5-C794-A235CB2B8FAE}"/>
              </a:ext>
            </a:extLst>
          </p:cNvPr>
          <p:cNvSpPr txBox="1"/>
          <p:nvPr/>
        </p:nvSpPr>
        <p:spPr>
          <a:xfrm>
            <a:off x="106749" y="6309617"/>
            <a:ext cx="66668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dirty="0"/>
              <a:t>https://qureca.com/quantum-initiatives-worldwide-update-2023/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6E04E-0AD0-E1E1-6B1E-891BCEB1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449" y="4045684"/>
            <a:ext cx="4007651" cy="214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5281E7B-65F8-315F-7960-9991DBDC4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449" y="1384290"/>
            <a:ext cx="3853195" cy="23234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70EF591-1884-1A8B-A644-5FD085B18088}"/>
              </a:ext>
            </a:extLst>
          </p:cNvPr>
          <p:cNvSpPr txBox="1"/>
          <p:nvPr/>
        </p:nvSpPr>
        <p:spPr>
          <a:xfrm>
            <a:off x="7243102" y="6295666"/>
            <a:ext cx="4301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https://qureca.com/quantum-companies/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D215B6C-7608-CB05-AF4D-E823B6271FFE}"/>
              </a:ext>
            </a:extLst>
          </p:cNvPr>
          <p:cNvSpPr txBox="1"/>
          <p:nvPr/>
        </p:nvSpPr>
        <p:spPr>
          <a:xfrm>
            <a:off x="5018845" y="927383"/>
            <a:ext cx="63222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pt-BR" dirty="0"/>
              <a:t>https://phys.org/news/2021-01-world-quantum-network.html</a:t>
            </a:r>
          </a:p>
        </p:txBody>
      </p:sp>
    </p:spTree>
    <p:extLst>
      <p:ext uri="{BB962C8B-B14F-4D97-AF65-F5344CB8AC3E}">
        <p14:creationId xmlns:p14="http://schemas.microsoft.com/office/powerpoint/2010/main" val="1422058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451338" y="38312"/>
            <a:ext cx="10724662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000" b="1" dirty="0">
                <a:latin typeface="+mj-lt"/>
              </a:rPr>
              <a:t>Tecnologias Quânticas: Computação Quântica</a:t>
            </a:r>
          </a:p>
        </p:txBody>
      </p:sp>
      <p:pic>
        <p:nvPicPr>
          <p:cNvPr id="5" name="Picture 2" descr="figure 2">
            <a:extLst>
              <a:ext uri="{FF2B5EF4-FFF2-40B4-BE49-F238E27FC236}">
                <a16:creationId xmlns:a16="http://schemas.microsoft.com/office/drawing/2014/main" id="{6A5EE972-B33B-D5B3-14C2-7731F2E2D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42" y="2391028"/>
            <a:ext cx="8355012" cy="248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B8BC92C-CD18-645F-BB98-FD4E8D46DE41}"/>
              </a:ext>
            </a:extLst>
          </p:cNvPr>
          <p:cNvSpPr txBox="1"/>
          <p:nvPr/>
        </p:nvSpPr>
        <p:spPr>
          <a:xfrm>
            <a:off x="784105" y="1968733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pt-BR" b="0" i="0" dirty="0" err="1">
                <a:solidFill>
                  <a:srgbClr val="333333"/>
                </a:solidFill>
                <a:effectLst/>
                <a:latin typeface="-apple-system"/>
              </a:rPr>
              <a:t>Nature</a:t>
            </a:r>
            <a:r>
              <a:rPr lang="pt-BR" b="0" i="0" dirty="0">
                <a:solidFill>
                  <a:srgbClr val="333333"/>
                </a:solidFill>
                <a:effectLst/>
                <a:latin typeface="-apple-system"/>
              </a:rPr>
              <a:t>. </a:t>
            </a:r>
            <a:r>
              <a:rPr lang="pt-BR" b="1" i="0" dirty="0">
                <a:solidFill>
                  <a:srgbClr val="333333"/>
                </a:solidFill>
                <a:effectLst/>
                <a:latin typeface="-apple-system"/>
              </a:rPr>
              <a:t>574</a:t>
            </a:r>
            <a:r>
              <a:rPr lang="pt-BR" b="0" i="0" dirty="0">
                <a:solidFill>
                  <a:srgbClr val="333333"/>
                </a:solidFill>
                <a:effectLst/>
                <a:latin typeface="-apple-system"/>
              </a:rPr>
              <a:t>(7779), 505–510 (2019)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BDB6DAC-42B6-4A73-C559-A3E9F1249B55}"/>
              </a:ext>
            </a:extLst>
          </p:cNvPr>
          <p:cNvSpPr txBox="1"/>
          <p:nvPr/>
        </p:nvSpPr>
        <p:spPr>
          <a:xfrm>
            <a:off x="4840437" y="1968733"/>
            <a:ext cx="3971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333333"/>
                </a:solidFill>
                <a:effectLst/>
                <a:latin typeface="-apple-system"/>
              </a:rPr>
              <a:t> Science. </a:t>
            </a:r>
            <a:r>
              <a:rPr lang="pt-BR" b="1" i="0" dirty="0">
                <a:solidFill>
                  <a:srgbClr val="333333"/>
                </a:solidFill>
                <a:effectLst/>
                <a:latin typeface="-apple-system"/>
              </a:rPr>
              <a:t>370</a:t>
            </a:r>
            <a:r>
              <a:rPr lang="pt-BR" b="0" i="0" dirty="0">
                <a:solidFill>
                  <a:srgbClr val="333333"/>
                </a:solidFill>
                <a:effectLst/>
                <a:latin typeface="-apple-system"/>
              </a:rPr>
              <a:t>(6523), 1460–1463 (2020).</a:t>
            </a: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B8776E0-1E7F-5260-C53A-6EFDA40876B4}"/>
              </a:ext>
            </a:extLst>
          </p:cNvPr>
          <p:cNvSpPr txBox="1"/>
          <p:nvPr/>
        </p:nvSpPr>
        <p:spPr>
          <a:xfrm>
            <a:off x="4942037" y="4932199"/>
            <a:ext cx="1266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1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Jiuzhang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B0DE5D6-C7AF-9A52-09CA-4EB61A4F54D2}"/>
              </a:ext>
            </a:extLst>
          </p:cNvPr>
          <p:cNvSpPr txBox="1"/>
          <p:nvPr/>
        </p:nvSpPr>
        <p:spPr>
          <a:xfrm>
            <a:off x="942142" y="4900489"/>
            <a:ext cx="1266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1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Sycamore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9CBB1A-D2FD-D619-38A9-702FD26430B7}"/>
              </a:ext>
            </a:extLst>
          </p:cNvPr>
          <p:cNvSpPr txBox="1"/>
          <p:nvPr/>
        </p:nvSpPr>
        <p:spPr>
          <a:xfrm>
            <a:off x="861743" y="831535"/>
            <a:ext cx="10724662" cy="6463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Recentemente, a Google e a China afirmaram que seus computadores quânticos poderiam superar as máquinas clássicas – embora apenas em um cálculo ainda sem aplicações práticas.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E8F1AC0-93EE-AE8F-EAA9-BB0E3308081D}"/>
              </a:ext>
            </a:extLst>
          </p:cNvPr>
          <p:cNvSpPr txBox="1"/>
          <p:nvPr/>
        </p:nvSpPr>
        <p:spPr>
          <a:xfrm>
            <a:off x="1280364" y="5469232"/>
            <a:ext cx="3066349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b="0" i="1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Quântico -&gt; 200 segundos </a:t>
            </a:r>
          </a:p>
          <a:p>
            <a:r>
              <a:rPr lang="pt-BR" i="1" dirty="0">
                <a:solidFill>
                  <a:srgbClr val="333333"/>
                </a:solidFill>
                <a:latin typeface="Georgia" panose="02040502050405020303" pitchFamily="18" charset="0"/>
              </a:rPr>
              <a:t>Clássico -&gt; 10.000 anos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635AA0-9068-FF95-0DB7-6221DDC00200}"/>
              </a:ext>
            </a:extLst>
          </p:cNvPr>
          <p:cNvSpPr txBox="1"/>
          <p:nvPr/>
        </p:nvSpPr>
        <p:spPr>
          <a:xfrm>
            <a:off x="5353280" y="5469232"/>
            <a:ext cx="3066349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b="0" i="1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Quântico -&gt; 200 segundos </a:t>
            </a:r>
          </a:p>
          <a:p>
            <a:r>
              <a:rPr lang="pt-BR" i="1" dirty="0">
                <a:solidFill>
                  <a:srgbClr val="333333"/>
                </a:solidFill>
                <a:latin typeface="Georgia" panose="02040502050405020303" pitchFamily="18" charset="0"/>
              </a:rPr>
              <a:t>Clássico -&gt; ~ bilhão de anos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1849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451338" y="38312"/>
            <a:ext cx="10724662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000" b="1" dirty="0">
                <a:latin typeface="+mj-lt"/>
              </a:rPr>
              <a:t>Tecnologias Quânticas: Computação Quântica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75B11F-9967-5D43-E76E-FEFF0371E139}"/>
              </a:ext>
            </a:extLst>
          </p:cNvPr>
          <p:cNvSpPr txBox="1"/>
          <p:nvPr/>
        </p:nvSpPr>
        <p:spPr>
          <a:xfrm>
            <a:off x="451338" y="3793449"/>
            <a:ext cx="10724662" cy="1138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pt-BR" dirty="0"/>
              <a:t>Alguns artigos têm mostrado evidências de que é possível ter ganho usando apenas métodos de mitigação e supressão de erros.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Print" panose="02000600000000000000" pitchFamily="2" charset="0"/>
              </a:rPr>
              <a:t>Evidence for the utility of quantum computing before fault tolerance</a:t>
            </a:r>
            <a:r>
              <a:rPr lang="pt-BR" sz="1600" dirty="0">
                <a:latin typeface="Segoe Print" panose="02000600000000000000" pitchFamily="2" charset="0"/>
              </a:rPr>
              <a:t>. </a:t>
            </a:r>
            <a:r>
              <a:rPr lang="pt-BR" sz="1600" dirty="0" err="1">
                <a:latin typeface="Segoe Print" panose="02000600000000000000" pitchFamily="2" charset="0"/>
              </a:rPr>
              <a:t>Nature</a:t>
            </a:r>
            <a:r>
              <a:rPr lang="pt-BR" sz="1600" dirty="0">
                <a:latin typeface="Segoe Print" panose="02000600000000000000" pitchFamily="2" charset="0"/>
              </a:rPr>
              <a:t> 618 500 2023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Print" panose="02000600000000000000" pitchFamily="2" charset="0"/>
              </a:rPr>
              <a:t>Demonstration of Algorithmic Quantum Speedup. Phys. Rev. Lett. 130 210602 2023</a:t>
            </a:r>
            <a:endParaRPr lang="pt-BR" sz="1600" dirty="0">
              <a:latin typeface="Segoe Print" panose="020006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247C2F9-4487-3C66-7EC0-9C9AA94277E7}"/>
              </a:ext>
            </a:extLst>
          </p:cNvPr>
          <p:cNvSpPr txBox="1"/>
          <p:nvPr/>
        </p:nvSpPr>
        <p:spPr>
          <a:xfrm>
            <a:off x="2405793" y="5253256"/>
            <a:ext cx="8617956" cy="12311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i="0" u="none" strike="noStrike" baseline="0" dirty="0">
                <a:solidFill>
                  <a:srgbClr val="231F20"/>
                </a:solidFill>
                <a:latin typeface="+mj-lt"/>
              </a:rPr>
              <a:t>Mais informações: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b="1" i="0" u="none" strike="noStrike" baseline="0" dirty="0" err="1">
                <a:solidFill>
                  <a:srgbClr val="231F20"/>
                </a:solidFill>
                <a:latin typeface="Segoe Print" panose="02000600000000000000" pitchFamily="2" charset="0"/>
              </a:rPr>
              <a:t>Noisy</a:t>
            </a:r>
            <a:r>
              <a:rPr lang="pt-BR" sz="1400" b="1" i="0" u="none" strike="noStrike" baseline="0" dirty="0">
                <a:solidFill>
                  <a:srgbClr val="231F20"/>
                </a:solidFill>
                <a:latin typeface="Segoe Print" panose="02000600000000000000" pitchFamily="2" charset="0"/>
              </a:rPr>
              <a:t> </a:t>
            </a:r>
            <a:r>
              <a:rPr lang="pt-BR" sz="1400" b="1" i="0" u="none" strike="noStrike" baseline="0" dirty="0" err="1">
                <a:solidFill>
                  <a:srgbClr val="231F20"/>
                </a:solidFill>
                <a:latin typeface="Segoe Print" panose="02000600000000000000" pitchFamily="2" charset="0"/>
              </a:rPr>
              <a:t>intermediate-scale</a:t>
            </a:r>
            <a:r>
              <a:rPr lang="pt-BR" sz="1400" b="1" i="0" u="none" strike="noStrike" baseline="0" dirty="0">
                <a:solidFill>
                  <a:srgbClr val="231F20"/>
                </a:solidFill>
                <a:latin typeface="Segoe Print" panose="02000600000000000000" pitchFamily="2" charset="0"/>
              </a:rPr>
              <a:t> quantum </a:t>
            </a:r>
            <a:r>
              <a:rPr lang="pt-BR" sz="1400" b="1" i="0" u="none" strike="noStrike" baseline="0" dirty="0" err="1">
                <a:solidFill>
                  <a:srgbClr val="231F20"/>
                </a:solidFill>
                <a:latin typeface="Segoe Print" panose="02000600000000000000" pitchFamily="2" charset="0"/>
              </a:rPr>
              <a:t>algorithms</a:t>
            </a:r>
            <a:r>
              <a:rPr lang="pt-BR" sz="1400" dirty="0">
                <a:solidFill>
                  <a:srgbClr val="231F20"/>
                </a:solidFill>
                <a:latin typeface="Segoe Print" panose="02000600000000000000" pitchFamily="2" charset="0"/>
              </a:rPr>
              <a:t>.</a:t>
            </a:r>
            <a:r>
              <a:rPr lang="pt-BR" sz="1400" b="0" i="0" u="none" strike="noStrike" baseline="0" dirty="0">
                <a:solidFill>
                  <a:srgbClr val="231F20"/>
                </a:solidFill>
                <a:latin typeface="Segoe Print" panose="02000600000000000000" pitchFamily="2" charset="0"/>
              </a:rPr>
              <a:t> </a:t>
            </a:r>
            <a:r>
              <a:rPr lang="en-US" sz="1400" b="0" i="0" u="none" strike="noStrike" baseline="0" dirty="0">
                <a:solidFill>
                  <a:srgbClr val="231F20"/>
                </a:solidFill>
                <a:latin typeface="Segoe Print" panose="02000600000000000000" pitchFamily="2" charset="0"/>
              </a:rPr>
              <a:t>Rev. Mod. Phys. 94, 2022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400" b="1" dirty="0">
                <a:latin typeface="Segoe Print" panose="02000600000000000000" pitchFamily="2" charset="0"/>
              </a:rPr>
              <a:t>Noisy intermediate-scale quantum computers</a:t>
            </a:r>
            <a:r>
              <a:rPr lang="fr-FR" sz="1400" dirty="0">
                <a:latin typeface="Segoe Print" panose="02000600000000000000" pitchFamily="2" charset="0"/>
              </a:rPr>
              <a:t>. Frontiers of Physics </a:t>
            </a:r>
            <a:r>
              <a:rPr lang="en-US" sz="1400" dirty="0">
                <a:latin typeface="Segoe Print" panose="02000600000000000000" pitchFamily="2" charset="0"/>
              </a:rPr>
              <a:t>18 21308  2023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Print" panose="02000600000000000000" pitchFamily="2" charset="0"/>
              </a:rPr>
              <a:t>Quantum Computing in the NISQ era and beyond. </a:t>
            </a:r>
            <a:r>
              <a:rPr lang="en-US" sz="1400" dirty="0">
                <a:latin typeface="Segoe Print" panose="02000600000000000000" pitchFamily="2" charset="0"/>
              </a:rPr>
              <a:t>Quantum 2 79 2018.</a:t>
            </a:r>
            <a:endParaRPr lang="pt-BR" sz="1400" dirty="0">
              <a:latin typeface="Segoe Print" panose="020006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b="1" dirty="0">
                <a:latin typeface="Segoe Print" panose="02000600000000000000" pitchFamily="2" charset="0"/>
              </a:rPr>
              <a:t>The Limits </a:t>
            </a:r>
            <a:r>
              <a:rPr lang="pt-BR" sz="1400" b="1" dirty="0" err="1">
                <a:latin typeface="Segoe Print" panose="02000600000000000000" pitchFamily="2" charset="0"/>
              </a:rPr>
              <a:t>of</a:t>
            </a:r>
            <a:r>
              <a:rPr lang="pt-BR" sz="1400" b="1" dirty="0">
                <a:latin typeface="Segoe Print" panose="02000600000000000000" pitchFamily="2" charset="0"/>
              </a:rPr>
              <a:t> quantum </a:t>
            </a:r>
            <a:r>
              <a:rPr lang="pt-BR" sz="1400" b="1" dirty="0" err="1">
                <a:latin typeface="Segoe Print" panose="02000600000000000000" pitchFamily="2" charset="0"/>
              </a:rPr>
              <a:t>computers</a:t>
            </a:r>
            <a:r>
              <a:rPr lang="pt-BR" sz="1400" dirty="0">
                <a:latin typeface="Segoe Print" panose="02000600000000000000" pitchFamily="2" charset="0"/>
              </a:rPr>
              <a:t>, </a:t>
            </a:r>
            <a:r>
              <a:rPr lang="pt-BR" sz="1400" dirty="0" err="1">
                <a:latin typeface="Segoe Print" panose="02000600000000000000" pitchFamily="2" charset="0"/>
              </a:rPr>
              <a:t>Scientific</a:t>
            </a:r>
            <a:r>
              <a:rPr lang="pt-BR" sz="1400" dirty="0">
                <a:latin typeface="Segoe Print" panose="02000600000000000000" pitchFamily="2" charset="0"/>
              </a:rPr>
              <a:t> American. </a:t>
            </a:r>
            <a:r>
              <a:rPr lang="pt-BR" sz="1400" dirty="0" err="1">
                <a:latin typeface="Segoe Print" panose="02000600000000000000" pitchFamily="2" charset="0"/>
              </a:rPr>
              <a:t>March</a:t>
            </a:r>
            <a:r>
              <a:rPr lang="pt-BR" sz="1400" dirty="0">
                <a:latin typeface="Segoe Print" panose="02000600000000000000" pitchFamily="2" charset="0"/>
              </a:rPr>
              <a:t> 2008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E77B62-BE2D-29A0-6EFD-606F477D61E5}"/>
              </a:ext>
            </a:extLst>
          </p:cNvPr>
          <p:cNvSpPr txBox="1"/>
          <p:nvPr/>
        </p:nvSpPr>
        <p:spPr>
          <a:xfrm>
            <a:off x="464523" y="2984338"/>
            <a:ext cx="10798694" cy="6463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1800" dirty="0"/>
              <a:t>Neste momento a pergunta é: O que fazer com os computadores quânticos atuais, </a:t>
            </a:r>
            <a:r>
              <a:rPr lang="pt-BR" dirty="0"/>
              <a:t>s</a:t>
            </a:r>
            <a:r>
              <a:rPr lang="pt-BR" sz="1800" dirty="0"/>
              <a:t>em correção de erro?  Os chamados NISQ </a:t>
            </a:r>
            <a:r>
              <a:rPr lang="pt-BR" sz="1800" dirty="0" err="1"/>
              <a:t>Computers</a:t>
            </a:r>
            <a:r>
              <a:rPr lang="pt-BR" sz="1800" dirty="0"/>
              <a:t> (</a:t>
            </a:r>
            <a:r>
              <a:rPr lang="pt-BR" sz="1800" dirty="0" err="1"/>
              <a:t>Noisy</a:t>
            </a:r>
            <a:r>
              <a:rPr lang="pt-BR" sz="1800" dirty="0"/>
              <a:t> </a:t>
            </a:r>
            <a:r>
              <a:rPr lang="pt-BR" sz="1800" dirty="0" err="1"/>
              <a:t>intermadiate-scale</a:t>
            </a:r>
            <a:r>
              <a:rPr lang="pt-BR" sz="1800" dirty="0"/>
              <a:t> quantum  </a:t>
            </a:r>
            <a:r>
              <a:rPr lang="pt-BR" sz="1800" dirty="0" err="1"/>
              <a:t>computers</a:t>
            </a:r>
            <a:r>
              <a:rPr lang="pt-BR" sz="1800" dirty="0"/>
              <a:t>)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5F6A70C-F390-C9CA-0218-1595E15AE281}"/>
              </a:ext>
            </a:extLst>
          </p:cNvPr>
          <p:cNvSpPr txBox="1"/>
          <p:nvPr/>
        </p:nvSpPr>
        <p:spPr>
          <a:xfrm>
            <a:off x="451338" y="1295052"/>
            <a:ext cx="4630654" cy="123110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tx1"/>
                </a:solidFill>
              </a:rPr>
              <a:t>Correção de erro quântico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</a:rPr>
              <a:t>Métodos que detectam e corrigem erros “quânticos”.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</a:rPr>
              <a:t>O teorema do limiar garante ser possível fazer computação quântica tolerante a erros.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tx1"/>
                </a:solidFill>
              </a:rPr>
              <a:t>Esses métodos são de difícil implementação.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181F5F3-8F4F-8ADC-C47D-B8F2D39CE4C6}"/>
              </a:ext>
            </a:extLst>
          </p:cNvPr>
          <p:cNvSpPr txBox="1"/>
          <p:nvPr/>
        </p:nvSpPr>
        <p:spPr>
          <a:xfrm>
            <a:off x="6096000" y="1312316"/>
            <a:ext cx="5134303" cy="123110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1800" b="1" dirty="0"/>
              <a:t>Mitigação e supressão de erros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/>
              <a:t>Métodos para reduzir erros, protegendo “</a:t>
            </a:r>
            <a:r>
              <a:rPr lang="pt-BR" sz="1400" dirty="0" err="1"/>
              <a:t>qubits</a:t>
            </a:r>
            <a:r>
              <a:rPr lang="pt-BR" sz="1400" dirty="0"/>
              <a:t>” ou através de pós-processamento.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/>
              <a:t>Esses métodos são mais fáceis de serem implementados mas não garantem computação tolerante a erros. 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41DC3A3-71DA-0B12-9B20-AD8EDEA959F6}"/>
              </a:ext>
            </a:extLst>
          </p:cNvPr>
          <p:cNvSpPr txBox="1"/>
          <p:nvPr/>
        </p:nvSpPr>
        <p:spPr>
          <a:xfrm>
            <a:off x="5224669" y="1719139"/>
            <a:ext cx="7123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Segoe Print" panose="02000600000000000000" pitchFamily="2" charset="0"/>
              </a:rPr>
              <a:t>VS</a:t>
            </a:r>
            <a:endParaRPr lang="pt-BR" sz="2800" b="1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BE624F5-968D-C044-8486-E258EE79DFAB}"/>
              </a:ext>
            </a:extLst>
          </p:cNvPr>
          <p:cNvSpPr txBox="1"/>
          <p:nvPr/>
        </p:nvSpPr>
        <p:spPr>
          <a:xfrm>
            <a:off x="464523" y="817782"/>
            <a:ext cx="8873606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1800" dirty="0"/>
              <a:t>Para computação quântica se tornar viável, precisamos ser capazes de corrigir os erros.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659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094B2CA-40E3-4880-5103-CC56CF2AA1BE}"/>
              </a:ext>
            </a:extLst>
          </p:cNvPr>
          <p:cNvSpPr/>
          <p:nvPr/>
        </p:nvSpPr>
        <p:spPr>
          <a:xfrm>
            <a:off x="393421" y="2272515"/>
            <a:ext cx="11049000" cy="36228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451338" y="38312"/>
            <a:ext cx="1160096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Tecnologias Quânticas: Computação Quântica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BF46D00-A413-7A0E-EAC7-1AF8408722CF}"/>
              </a:ext>
            </a:extLst>
          </p:cNvPr>
          <p:cNvSpPr/>
          <p:nvPr/>
        </p:nvSpPr>
        <p:spPr>
          <a:xfrm>
            <a:off x="659871" y="2957761"/>
            <a:ext cx="10615483" cy="208167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AAF646A-B50E-7127-E6DA-44293D7FDCE9}"/>
              </a:ext>
            </a:extLst>
          </p:cNvPr>
          <p:cNvSpPr/>
          <p:nvPr/>
        </p:nvSpPr>
        <p:spPr>
          <a:xfrm>
            <a:off x="802932" y="3431960"/>
            <a:ext cx="5073525" cy="9157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3897BA9-52E2-264C-27C3-08ED682C83FC}"/>
              </a:ext>
            </a:extLst>
          </p:cNvPr>
          <p:cNvSpPr txBox="1"/>
          <p:nvPr/>
        </p:nvSpPr>
        <p:spPr>
          <a:xfrm>
            <a:off x="768507" y="3008722"/>
            <a:ext cx="5078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NP: Classicamente verificável em tempo polinomial.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5E847FD-051B-D225-DA13-039EF1D630D1}"/>
              </a:ext>
            </a:extLst>
          </p:cNvPr>
          <p:cNvSpPr txBox="1"/>
          <p:nvPr/>
        </p:nvSpPr>
        <p:spPr>
          <a:xfrm>
            <a:off x="6172788" y="4230691"/>
            <a:ext cx="1581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i="1" dirty="0"/>
              <a:t>Fatoração</a:t>
            </a:r>
            <a:endParaRPr lang="pt-BR" i="1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E65D482-0967-6FA9-7DBA-CBA754095A3F}"/>
              </a:ext>
            </a:extLst>
          </p:cNvPr>
          <p:cNvSpPr txBox="1"/>
          <p:nvPr/>
        </p:nvSpPr>
        <p:spPr>
          <a:xfrm>
            <a:off x="1998418" y="4013154"/>
            <a:ext cx="262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i="1" dirty="0"/>
              <a:t>Problema do caixeiro viajante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3ECFF73-7BC9-B954-551B-1E991CCC2990}"/>
              </a:ext>
            </a:extLst>
          </p:cNvPr>
          <p:cNvSpPr txBox="1"/>
          <p:nvPr/>
        </p:nvSpPr>
        <p:spPr>
          <a:xfrm>
            <a:off x="773860" y="3560744"/>
            <a:ext cx="5078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NP-complete: Qualquer outro problema NP pode ser reduzido a um problema desta classe. 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3D91DB2-7B9C-EC8B-0C5C-1D391EBA0DE2}"/>
              </a:ext>
            </a:extLst>
          </p:cNvPr>
          <p:cNvSpPr/>
          <p:nvPr/>
        </p:nvSpPr>
        <p:spPr>
          <a:xfrm>
            <a:off x="5934850" y="3035880"/>
            <a:ext cx="5188068" cy="170791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FE40A8F-4864-1DF9-B8E4-7AE3491C8998}"/>
              </a:ext>
            </a:extLst>
          </p:cNvPr>
          <p:cNvSpPr/>
          <p:nvPr/>
        </p:nvSpPr>
        <p:spPr>
          <a:xfrm>
            <a:off x="768507" y="5208254"/>
            <a:ext cx="5385922" cy="51496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138B59E-1688-F3EE-866B-84DA197FAA1E}"/>
              </a:ext>
            </a:extLst>
          </p:cNvPr>
          <p:cNvSpPr txBox="1"/>
          <p:nvPr/>
        </p:nvSpPr>
        <p:spPr>
          <a:xfrm>
            <a:off x="813733" y="5209872"/>
            <a:ext cx="5078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QMA-complete: Qualquer outro problema QMA pode ser reduzido a um problema desta classe.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872BCEC-3379-1066-E4F3-AA675993A38D}"/>
              </a:ext>
            </a:extLst>
          </p:cNvPr>
          <p:cNvSpPr txBox="1"/>
          <p:nvPr/>
        </p:nvSpPr>
        <p:spPr>
          <a:xfrm>
            <a:off x="1093910" y="2422001"/>
            <a:ext cx="5078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QMA: Quanticamente verificável em tempo polinomial.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099550F-A4B1-287F-BB12-D98495413E7F}"/>
              </a:ext>
            </a:extLst>
          </p:cNvPr>
          <p:cNvSpPr txBox="1"/>
          <p:nvPr/>
        </p:nvSpPr>
        <p:spPr>
          <a:xfrm>
            <a:off x="5956021" y="3142805"/>
            <a:ext cx="5078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BQP: Quanticamente solucionável em tempo polinomial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C413111-88DA-CEA1-4B51-2E3090BA93DA}"/>
              </a:ext>
            </a:extLst>
          </p:cNvPr>
          <p:cNvSpPr txBox="1"/>
          <p:nvPr/>
        </p:nvSpPr>
        <p:spPr>
          <a:xfrm>
            <a:off x="768507" y="1585333"/>
            <a:ext cx="848739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1800" dirty="0"/>
              <a:t>O que podemos fazer com um computador quântico universal e tolerante a erros?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ACC6F6E-3B29-7348-8111-4945628CE012}"/>
              </a:ext>
            </a:extLst>
          </p:cNvPr>
          <p:cNvSpPr txBox="1"/>
          <p:nvPr/>
        </p:nvSpPr>
        <p:spPr>
          <a:xfrm>
            <a:off x="11582400" y="2057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8272C2-3033-868D-8871-7F439F7F9B2E}"/>
              </a:ext>
            </a:extLst>
          </p:cNvPr>
          <p:cNvSpPr/>
          <p:nvPr/>
        </p:nvSpPr>
        <p:spPr>
          <a:xfrm>
            <a:off x="6026638" y="3477797"/>
            <a:ext cx="4914900" cy="6578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1EC2C67-FF0F-163B-7947-8E84375EAB68}"/>
              </a:ext>
            </a:extLst>
          </p:cNvPr>
          <p:cNvSpPr txBox="1"/>
          <p:nvPr/>
        </p:nvSpPr>
        <p:spPr>
          <a:xfrm>
            <a:off x="5934850" y="3541753"/>
            <a:ext cx="5078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P: Classicamente solucionável em tempo polinomial. 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89F6C45-2D77-C664-B40A-92176D793EA7}"/>
              </a:ext>
            </a:extLst>
          </p:cNvPr>
          <p:cNvSpPr txBox="1"/>
          <p:nvPr/>
        </p:nvSpPr>
        <p:spPr>
          <a:xfrm>
            <a:off x="6350820" y="3777468"/>
            <a:ext cx="2493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i="1" dirty="0"/>
              <a:t>Testar se um número é primo</a:t>
            </a:r>
          </a:p>
        </p:txBody>
      </p:sp>
    </p:spTree>
    <p:extLst>
      <p:ext uri="{BB962C8B-B14F-4D97-AF65-F5344CB8AC3E}">
        <p14:creationId xmlns:p14="http://schemas.microsoft.com/office/powerpoint/2010/main" val="1716058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141355" y="263532"/>
            <a:ext cx="11544301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Tecnologias Quânticas: Computação Quântica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B199E67-B25A-69A6-CA6B-A3A3596D7645}"/>
              </a:ext>
            </a:extLst>
          </p:cNvPr>
          <p:cNvSpPr txBox="1"/>
          <p:nvPr/>
        </p:nvSpPr>
        <p:spPr>
          <a:xfrm>
            <a:off x="951812" y="6288456"/>
            <a:ext cx="10268246" cy="36933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https://thequantuminsider.com/2022/09/05/quantum-computing-companies-ultimate-list-for-2022/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11004D7-F13E-C577-5C55-BB2E34664C47}"/>
              </a:ext>
            </a:extLst>
          </p:cNvPr>
          <p:cNvSpPr txBox="1"/>
          <p:nvPr/>
        </p:nvSpPr>
        <p:spPr>
          <a:xfrm>
            <a:off x="961876" y="1600593"/>
            <a:ext cx="10268245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b="1" i="0" u="none" strike="noStrike" baseline="0" dirty="0">
                <a:latin typeface="+mj-lt"/>
              </a:rPr>
              <a:t>Supercondutor:</a:t>
            </a:r>
            <a:r>
              <a:rPr lang="pt-BR" sz="1800" b="0" i="0" u="none" strike="noStrike" baseline="0" dirty="0">
                <a:latin typeface="+mj-lt"/>
              </a:rPr>
              <a:t> IBM (USA), </a:t>
            </a:r>
            <a:r>
              <a:rPr lang="pt-BR" sz="1800" b="0" i="0" u="none" strike="noStrike" baseline="0" dirty="0" err="1">
                <a:latin typeface="+mj-lt"/>
              </a:rPr>
              <a:t>Amazon</a:t>
            </a:r>
            <a:r>
              <a:rPr lang="pt-BR" sz="1800" b="0" i="0" u="none" strike="noStrike" baseline="0" dirty="0">
                <a:latin typeface="+mj-lt"/>
              </a:rPr>
              <a:t> (USA), Google (USA), </a:t>
            </a:r>
            <a:r>
              <a:rPr lang="pt-BR" sz="1800" b="0" i="0" u="none" strike="noStrike" baseline="0" dirty="0" err="1">
                <a:latin typeface="+mj-lt"/>
              </a:rPr>
              <a:t>Anyon</a:t>
            </a:r>
            <a:r>
              <a:rPr lang="pt-BR" sz="1800" b="0" i="0" u="none" strike="noStrike" baseline="0" dirty="0">
                <a:latin typeface="+mj-lt"/>
              </a:rPr>
              <a:t> System (Canadá), IQM (</a:t>
            </a:r>
            <a:r>
              <a:rPr lang="pt-BR" dirty="0">
                <a:latin typeface="+mj-lt"/>
              </a:rPr>
              <a:t>F</a:t>
            </a:r>
            <a:r>
              <a:rPr lang="pt-BR" sz="1800" b="0" i="0" u="none" strike="noStrike" baseline="0" dirty="0">
                <a:latin typeface="+mj-lt"/>
              </a:rPr>
              <a:t>inlândia) </a:t>
            </a:r>
            <a:r>
              <a:rPr lang="pt-BR" sz="1800" b="0" i="0" u="none" strike="noStrike" baseline="0" dirty="0" err="1">
                <a:latin typeface="+mj-lt"/>
              </a:rPr>
              <a:t>D-wave</a:t>
            </a:r>
            <a:r>
              <a:rPr lang="pt-BR" sz="1800" b="0" i="0" u="none" strike="noStrike" baseline="0" dirty="0">
                <a:latin typeface="+mj-lt"/>
              </a:rPr>
              <a:t> (Canadá), Nord </a:t>
            </a:r>
            <a:r>
              <a:rPr lang="pt-BR" sz="1800" b="0" i="0" u="none" strike="noStrike" baseline="0" dirty="0" err="1">
                <a:latin typeface="+mj-lt"/>
              </a:rPr>
              <a:t>Quantique</a:t>
            </a:r>
            <a:r>
              <a:rPr lang="pt-BR" sz="1800" b="0" i="0" u="none" strike="noStrike" baseline="0" dirty="0">
                <a:latin typeface="+mj-lt"/>
              </a:rPr>
              <a:t> (Canadá), OQC (UK), </a:t>
            </a:r>
            <a:r>
              <a:rPr lang="pt-BR" sz="1800" b="0" i="0" u="none" strike="noStrike" baseline="0" dirty="0" err="1">
                <a:latin typeface="+mj-lt"/>
              </a:rPr>
              <a:t>Qilmajaro</a:t>
            </a:r>
            <a:r>
              <a:rPr lang="pt-BR" sz="1800" b="0" i="0" u="none" strike="noStrike" baseline="0" dirty="0">
                <a:latin typeface="+mj-lt"/>
              </a:rPr>
              <a:t> (Espanha), QCI (USA), </a:t>
            </a:r>
            <a:r>
              <a:rPr lang="pt-BR" sz="1800" b="0" i="0" u="none" strike="noStrike" baseline="0" dirty="0" err="1">
                <a:latin typeface="+mj-lt"/>
              </a:rPr>
              <a:t>Rigetti</a:t>
            </a:r>
            <a:r>
              <a:rPr lang="pt-BR" sz="1800" b="0" i="0" u="none" strike="noStrike" baseline="0" dirty="0">
                <a:latin typeface="+mj-lt"/>
              </a:rPr>
              <a:t> (USA), Alice </a:t>
            </a:r>
            <a:r>
              <a:rPr lang="pt-BR" sz="1800" b="0" i="0" u="none" strike="noStrike" baseline="0" dirty="0" err="1">
                <a:latin typeface="+mj-lt"/>
              </a:rPr>
              <a:t>and</a:t>
            </a:r>
            <a:r>
              <a:rPr lang="pt-BR" sz="1800" b="0" i="0" u="none" strike="noStrike" baseline="0" dirty="0">
                <a:latin typeface="+mj-lt"/>
              </a:rPr>
              <a:t> Bob (França), Fujitsu (Japão) ...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FB18565-4E3B-3481-F2D1-2F3F6B1CAF62}"/>
              </a:ext>
            </a:extLst>
          </p:cNvPr>
          <p:cNvSpPr txBox="1"/>
          <p:nvPr/>
        </p:nvSpPr>
        <p:spPr>
          <a:xfrm>
            <a:off x="941752" y="5813570"/>
            <a:ext cx="10288367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>
                <a:latin typeface="+mj-lt"/>
              </a:rPr>
              <a:t>Nanotubo de carbono</a:t>
            </a:r>
            <a:r>
              <a:rPr lang="pt-BR" dirty="0">
                <a:latin typeface="+mj-lt"/>
              </a:rPr>
              <a:t>: C12 (França)</a:t>
            </a:r>
            <a:r>
              <a:rPr lang="pt-BR" sz="1800" b="0" i="0" u="none" strike="noStrike" baseline="0" dirty="0">
                <a:latin typeface="+mj-lt"/>
              </a:rPr>
              <a:t> 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1D60694-35B4-F891-BB76-1B89E6DCA1F8}"/>
              </a:ext>
            </a:extLst>
          </p:cNvPr>
          <p:cNvSpPr txBox="1"/>
          <p:nvPr/>
        </p:nvSpPr>
        <p:spPr>
          <a:xfrm>
            <a:off x="961876" y="2944795"/>
            <a:ext cx="1026824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>
                <a:latin typeface="+mj-lt"/>
              </a:rPr>
              <a:t>Íons:</a:t>
            </a:r>
            <a:r>
              <a:rPr lang="pt-BR" dirty="0">
                <a:latin typeface="+mj-lt"/>
              </a:rPr>
              <a:t> AQT (</a:t>
            </a:r>
            <a:r>
              <a:rPr lang="pt-BR" dirty="0" err="1">
                <a:latin typeface="+mj-lt"/>
              </a:rPr>
              <a:t>Austria</a:t>
            </a:r>
            <a:r>
              <a:rPr lang="pt-BR" dirty="0">
                <a:latin typeface="+mj-lt"/>
              </a:rPr>
              <a:t>), </a:t>
            </a:r>
            <a:r>
              <a:rPr lang="pt-BR" dirty="0" err="1">
                <a:latin typeface="+mj-lt"/>
              </a:rPr>
              <a:t>IonQ</a:t>
            </a:r>
            <a:r>
              <a:rPr lang="pt-BR" dirty="0">
                <a:latin typeface="+mj-lt"/>
              </a:rPr>
              <a:t> (USA), Oxford </a:t>
            </a:r>
            <a:r>
              <a:rPr lang="pt-BR" dirty="0" err="1">
                <a:latin typeface="+mj-lt"/>
              </a:rPr>
              <a:t>Ionics</a:t>
            </a:r>
            <a:r>
              <a:rPr lang="pt-BR" dirty="0">
                <a:latin typeface="+mj-lt"/>
              </a:rPr>
              <a:t> (UK), Continuum (USA) , Universal </a:t>
            </a:r>
            <a:r>
              <a:rPr lang="pt-BR" dirty="0" err="1">
                <a:latin typeface="+mj-lt"/>
              </a:rPr>
              <a:t>computing</a:t>
            </a:r>
            <a:r>
              <a:rPr lang="pt-BR" dirty="0">
                <a:latin typeface="+mj-lt"/>
              </a:rPr>
              <a:t> (UK) ...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D675428-C87B-397F-51B5-7C948DB29A00}"/>
              </a:ext>
            </a:extLst>
          </p:cNvPr>
          <p:cNvSpPr txBox="1"/>
          <p:nvPr/>
        </p:nvSpPr>
        <p:spPr>
          <a:xfrm>
            <a:off x="961876" y="3382818"/>
            <a:ext cx="10268245" cy="369332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sz="1800" b="1" i="0" u="none" strike="noStrike" baseline="0" dirty="0">
                <a:latin typeface="+mj-lt"/>
              </a:rPr>
              <a:t>Átomos neutros: </a:t>
            </a:r>
            <a:r>
              <a:rPr lang="pt-BR" sz="1800" b="0" i="0" u="none" strike="noStrike" baseline="0" dirty="0">
                <a:latin typeface="+mj-lt"/>
              </a:rPr>
              <a:t>Atom </a:t>
            </a:r>
            <a:r>
              <a:rPr lang="pt-BR" sz="1800" b="0" i="0" u="none" strike="noStrike" baseline="0" dirty="0" err="1">
                <a:latin typeface="+mj-lt"/>
              </a:rPr>
              <a:t>Computing</a:t>
            </a:r>
            <a:r>
              <a:rPr lang="pt-BR" sz="1800" b="0" i="0" u="none" strike="noStrike" baseline="0" dirty="0">
                <a:latin typeface="+mj-lt"/>
              </a:rPr>
              <a:t> (USA), </a:t>
            </a:r>
            <a:r>
              <a:rPr lang="pt-BR" sz="1800" b="0" i="0" u="none" strike="noStrike" baseline="0" dirty="0" err="1">
                <a:latin typeface="+mj-lt"/>
              </a:rPr>
              <a:t>Pasqal</a:t>
            </a:r>
            <a:r>
              <a:rPr lang="pt-BR" sz="1800" b="0" i="0" u="none" strike="noStrike" baseline="0" dirty="0">
                <a:latin typeface="+mj-lt"/>
              </a:rPr>
              <a:t> (França), </a:t>
            </a:r>
            <a:r>
              <a:rPr lang="pt-BR" dirty="0" err="1">
                <a:latin typeface="+mj-lt"/>
              </a:rPr>
              <a:t>P</a:t>
            </a:r>
            <a:r>
              <a:rPr lang="pt-BR" sz="1800" b="0" i="0" u="none" strike="noStrike" baseline="0" dirty="0" err="1">
                <a:latin typeface="+mj-lt"/>
              </a:rPr>
              <a:t>lanqc</a:t>
            </a:r>
            <a:r>
              <a:rPr lang="pt-BR" sz="1800" b="0" i="0" u="none" strike="noStrike" baseline="0" dirty="0">
                <a:latin typeface="+mj-lt"/>
              </a:rPr>
              <a:t> (Alemanha), </a:t>
            </a:r>
            <a:r>
              <a:rPr lang="pt-BR" sz="1800" b="0" i="0" u="none" strike="noStrike" baseline="0" dirty="0" err="1">
                <a:latin typeface="+mj-lt"/>
              </a:rPr>
              <a:t>QuEra</a:t>
            </a:r>
            <a:r>
              <a:rPr lang="pt-BR" sz="1800" b="0" i="0" u="none" strike="noStrike" baseline="0" dirty="0">
                <a:latin typeface="+mj-lt"/>
              </a:rPr>
              <a:t> (USA) ...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2EC2C2B-5234-37EB-9419-45953104BE5D}"/>
              </a:ext>
            </a:extLst>
          </p:cNvPr>
          <p:cNvSpPr txBox="1"/>
          <p:nvPr/>
        </p:nvSpPr>
        <p:spPr>
          <a:xfrm>
            <a:off x="941754" y="3836338"/>
            <a:ext cx="1028836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>
                <a:latin typeface="+mj-lt"/>
              </a:rPr>
              <a:t>Fotônica: </a:t>
            </a:r>
            <a:r>
              <a:rPr lang="pt-BR" dirty="0">
                <a:latin typeface="+mj-lt"/>
              </a:rPr>
              <a:t>Orca (UK), </a:t>
            </a:r>
            <a:r>
              <a:rPr lang="pt-BR" dirty="0" err="1">
                <a:latin typeface="+mj-lt"/>
              </a:rPr>
              <a:t>Photonic</a:t>
            </a:r>
            <a:r>
              <a:rPr lang="pt-BR" dirty="0">
                <a:latin typeface="+mj-lt"/>
              </a:rPr>
              <a:t> (Canadá), </a:t>
            </a:r>
            <a:r>
              <a:rPr lang="pt-BR" dirty="0" err="1">
                <a:latin typeface="+mj-lt"/>
              </a:rPr>
              <a:t>PsiQuantum</a:t>
            </a:r>
            <a:r>
              <a:rPr lang="pt-BR" dirty="0">
                <a:latin typeface="+mj-lt"/>
              </a:rPr>
              <a:t> (USA), Quantum </a:t>
            </a:r>
            <a:r>
              <a:rPr lang="pt-BR" dirty="0" err="1">
                <a:latin typeface="+mj-lt"/>
              </a:rPr>
              <a:t>source</a:t>
            </a:r>
            <a:r>
              <a:rPr lang="pt-BR" dirty="0">
                <a:latin typeface="+mj-lt"/>
              </a:rPr>
              <a:t> (Israel), </a:t>
            </a:r>
            <a:r>
              <a:rPr lang="pt-BR" dirty="0" err="1">
                <a:latin typeface="+mj-lt"/>
              </a:rPr>
              <a:t>tiringo</a:t>
            </a:r>
            <a:r>
              <a:rPr lang="pt-BR" dirty="0">
                <a:latin typeface="+mj-lt"/>
              </a:rPr>
              <a:t> (China), </a:t>
            </a:r>
            <a:r>
              <a:rPr lang="pt-BR" dirty="0" err="1">
                <a:latin typeface="+mj-lt"/>
              </a:rPr>
              <a:t>Xanadu</a:t>
            </a:r>
            <a:r>
              <a:rPr lang="pt-BR" dirty="0">
                <a:latin typeface="+mj-lt"/>
              </a:rPr>
              <a:t> (Canadá) ... 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6A96CBA-8AD2-0CEB-D3F6-36CA878DB47F}"/>
              </a:ext>
            </a:extLst>
          </p:cNvPr>
          <p:cNvSpPr txBox="1"/>
          <p:nvPr/>
        </p:nvSpPr>
        <p:spPr>
          <a:xfrm>
            <a:off x="941753" y="4543294"/>
            <a:ext cx="1028836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>
                <a:latin typeface="+mj-lt"/>
              </a:rPr>
              <a:t>Silício: </a:t>
            </a:r>
            <a:r>
              <a:rPr lang="pt-BR" sz="1800" b="0" i="0" u="none" strike="noStrike" baseline="0" dirty="0">
                <a:latin typeface="+mj-lt"/>
              </a:rPr>
              <a:t>Intel (USA),</a:t>
            </a:r>
            <a:r>
              <a:rPr lang="pt-BR" dirty="0" err="1">
                <a:latin typeface="+mj-lt"/>
              </a:rPr>
              <a:t>Diraq</a:t>
            </a:r>
            <a:r>
              <a:rPr lang="pt-BR" dirty="0">
                <a:latin typeface="+mj-lt"/>
              </a:rPr>
              <a:t>(Australia), Quantum </a:t>
            </a:r>
            <a:r>
              <a:rPr lang="pt-BR" dirty="0" err="1">
                <a:latin typeface="+mj-lt"/>
              </a:rPr>
              <a:t>motion</a:t>
            </a:r>
            <a:r>
              <a:rPr lang="pt-BR" dirty="0">
                <a:latin typeface="+mj-lt"/>
              </a:rPr>
              <a:t> (UK), </a:t>
            </a:r>
            <a:r>
              <a:rPr lang="pt-BR" b="0" i="0" u="none" strike="noStrike" dirty="0">
                <a:effectLst/>
                <a:latin typeface="+mj-lt"/>
              </a:rPr>
              <a:t>Silicon Quantum </a:t>
            </a:r>
            <a:r>
              <a:rPr lang="pt-BR" b="0" i="0" u="none" strike="noStrike" dirty="0" err="1">
                <a:effectLst/>
                <a:latin typeface="+mj-lt"/>
              </a:rPr>
              <a:t>Computing</a:t>
            </a:r>
            <a:r>
              <a:rPr lang="pt-BR" b="0" i="0" u="none" strike="noStrike" dirty="0">
                <a:effectLst/>
                <a:latin typeface="+mj-lt"/>
              </a:rPr>
              <a:t> (</a:t>
            </a:r>
            <a:r>
              <a:rPr lang="pt-BR" dirty="0" err="1">
                <a:latin typeface="+mj-lt"/>
              </a:rPr>
              <a:t>A</a:t>
            </a:r>
            <a:r>
              <a:rPr lang="pt-BR" b="0" i="0" u="none" strike="noStrike" dirty="0" err="1">
                <a:effectLst/>
                <a:latin typeface="+mj-lt"/>
              </a:rPr>
              <a:t>sutralia</a:t>
            </a:r>
            <a:r>
              <a:rPr lang="pt-BR" b="0" i="0" u="none" strike="noStrike" dirty="0">
                <a:effectLst/>
                <a:latin typeface="+mj-lt"/>
              </a:rPr>
              <a:t>) </a:t>
            </a:r>
            <a:endParaRPr lang="pt-BR" dirty="0">
              <a:latin typeface="+mj-lt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39072F64-90CA-1504-3CB1-92C09EE85B10}"/>
              </a:ext>
            </a:extLst>
          </p:cNvPr>
          <p:cNvSpPr txBox="1"/>
          <p:nvPr/>
        </p:nvSpPr>
        <p:spPr>
          <a:xfrm>
            <a:off x="941753" y="4993766"/>
            <a:ext cx="1028836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>
                <a:latin typeface="+mj-lt"/>
              </a:rPr>
              <a:t>NV-Center: </a:t>
            </a:r>
            <a:r>
              <a:rPr lang="pt-BR" dirty="0">
                <a:latin typeface="+mj-lt"/>
              </a:rPr>
              <a:t>Quantum </a:t>
            </a:r>
            <a:r>
              <a:rPr lang="pt-BR" dirty="0" err="1">
                <a:latin typeface="+mj-lt"/>
              </a:rPr>
              <a:t>brilliance</a:t>
            </a:r>
            <a:r>
              <a:rPr lang="pt-BR" dirty="0">
                <a:latin typeface="+mj-lt"/>
              </a:rPr>
              <a:t> (Australia), </a:t>
            </a:r>
            <a:r>
              <a:rPr lang="pt-BR" dirty="0" err="1">
                <a:latin typeface="+mj-lt"/>
              </a:rPr>
              <a:t>XeedQ</a:t>
            </a:r>
            <a:r>
              <a:rPr lang="pt-BR" dirty="0">
                <a:latin typeface="+mj-lt"/>
              </a:rPr>
              <a:t> (Alemanha) ...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9F2B82F-BB20-BCD5-8C59-64BC659F17BA}"/>
              </a:ext>
            </a:extLst>
          </p:cNvPr>
          <p:cNvSpPr txBox="1"/>
          <p:nvPr/>
        </p:nvSpPr>
        <p:spPr>
          <a:xfrm>
            <a:off x="961876" y="5418838"/>
            <a:ext cx="10268244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>
                <a:latin typeface="+mj-lt"/>
              </a:rPr>
              <a:t>Elétrons em hélio superfluido: </a:t>
            </a:r>
            <a:r>
              <a:rPr lang="pt-BR" dirty="0" err="1">
                <a:latin typeface="+mj-lt"/>
              </a:rPr>
              <a:t>EeroQ</a:t>
            </a:r>
            <a:r>
              <a:rPr lang="pt-BR" dirty="0">
                <a:latin typeface="+mj-lt"/>
              </a:rPr>
              <a:t> (USA)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B6696A2-73D4-845F-225D-75174F4328A6}"/>
              </a:ext>
            </a:extLst>
          </p:cNvPr>
          <p:cNvSpPr txBox="1"/>
          <p:nvPr/>
        </p:nvSpPr>
        <p:spPr>
          <a:xfrm>
            <a:off x="1598343" y="1138527"/>
            <a:ext cx="6313757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Atualmente existem muitas tecnologias sendo desenvolvidas.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CC40958-7323-3F4C-5AC3-F264CC1A895F}"/>
              </a:ext>
            </a:extLst>
          </p:cNvPr>
          <p:cNvSpPr txBox="1"/>
          <p:nvPr/>
        </p:nvSpPr>
        <p:spPr>
          <a:xfrm>
            <a:off x="961876" y="2556103"/>
            <a:ext cx="10288367" cy="369332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1" dirty="0" err="1">
                <a:solidFill>
                  <a:schemeClr val="tx1"/>
                </a:solidFill>
                <a:latin typeface="+mj-lt"/>
              </a:rPr>
              <a:t>Qubits</a:t>
            </a:r>
            <a:r>
              <a:rPr lang="pt-BR" b="1" dirty="0">
                <a:solidFill>
                  <a:schemeClr val="tx1"/>
                </a:solidFill>
                <a:latin typeface="+mj-lt"/>
              </a:rPr>
              <a:t> de </a:t>
            </a:r>
            <a:r>
              <a:rPr lang="pt-BR" b="1" dirty="0" err="1">
                <a:solidFill>
                  <a:schemeClr val="tx1"/>
                </a:solidFill>
                <a:latin typeface="+mj-lt"/>
              </a:rPr>
              <a:t>Majorana</a:t>
            </a:r>
            <a:r>
              <a:rPr lang="pt-BR" dirty="0">
                <a:solidFill>
                  <a:schemeClr val="tx1"/>
                </a:solidFill>
                <a:latin typeface="+mj-lt"/>
              </a:rPr>
              <a:t>: Microsoft (USA)</a:t>
            </a:r>
            <a:r>
              <a:rPr lang="pt-BR" sz="1800" b="0" i="0" u="none" strike="noStrike" baseline="0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47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Conector de Seta Reta 76">
            <a:extLst>
              <a:ext uri="{FF2B5EF4-FFF2-40B4-BE49-F238E27FC236}">
                <a16:creationId xmlns:a16="http://schemas.microsoft.com/office/drawing/2014/main" id="{A7F622A3-3994-D07A-CC56-87393F7E2167}"/>
              </a:ext>
            </a:extLst>
          </p:cNvPr>
          <p:cNvCxnSpPr>
            <a:cxnSpLocks/>
          </p:cNvCxnSpPr>
          <p:nvPr/>
        </p:nvCxnSpPr>
        <p:spPr>
          <a:xfrm>
            <a:off x="4932451" y="2432719"/>
            <a:ext cx="0" cy="417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190500" y="235259"/>
            <a:ext cx="11720569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Tecnologias Quânticas: Computação Quântica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6CDF96-10CA-346F-5418-745A12BA3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451" y="1720774"/>
            <a:ext cx="2882475" cy="523220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Modelo de Circuitos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16F0E7B-A5A4-D401-FA98-86B3D1B1B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62012" y="1743200"/>
            <a:ext cx="2896671" cy="500794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/>
              <a:t>Quantum </a:t>
            </a:r>
            <a:r>
              <a:rPr lang="pt-BR" dirty="0" err="1"/>
              <a:t>Annealing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7204669-C840-F921-BDD0-D9287F1BAD4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204325" y="1720774"/>
            <a:ext cx="2882475" cy="523220"/>
          </a:xfr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 err="1"/>
              <a:t>Boson</a:t>
            </a:r>
            <a:r>
              <a:rPr lang="pt-BR" dirty="0"/>
              <a:t> </a:t>
            </a:r>
            <a:r>
              <a:rPr lang="pt-BR" dirty="0" err="1"/>
              <a:t>Sampling</a:t>
            </a:r>
            <a:endParaRPr lang="pt-BR" dirty="0"/>
          </a:p>
        </p:txBody>
      </p:sp>
      <p:pic>
        <p:nvPicPr>
          <p:cNvPr id="11" name="Imagem 10" descr="Uma imagem contendo relógio, objeto&#10;&#10;Descrição gerada automaticamente">
            <a:extLst>
              <a:ext uri="{FF2B5EF4-FFF2-40B4-BE49-F238E27FC236}">
                <a16:creationId xmlns:a16="http://schemas.microsoft.com/office/drawing/2014/main" id="{AB9DC8D6-BE07-12A1-BE50-A2AEDF682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69" y="2370430"/>
            <a:ext cx="3314286" cy="213333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EB4A3D6D-15F9-0D45-E633-3DB96569FB10}"/>
              </a:ext>
            </a:extLst>
          </p:cNvPr>
          <p:cNvGrpSpPr/>
          <p:nvPr/>
        </p:nvGrpSpPr>
        <p:grpSpPr>
          <a:xfrm>
            <a:off x="4636074" y="2494619"/>
            <a:ext cx="2090249" cy="1868762"/>
            <a:chOff x="4751389" y="2045915"/>
            <a:chExt cx="2090249" cy="1868762"/>
          </a:xfrm>
        </p:grpSpPr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449EF0F7-4C65-982E-41D2-7C320D44AD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6089" y="3490473"/>
              <a:ext cx="0" cy="42420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C1F7784F-3752-F319-597D-F875A2895E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1525" y="2335001"/>
              <a:ext cx="0" cy="53180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7A3919C4-D3E3-9398-0B24-1A73F899FD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2382" y="2106023"/>
              <a:ext cx="0" cy="44625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16340F55-D0DA-3269-262A-BA461A6EB42C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6550897" y="2826619"/>
              <a:ext cx="107677" cy="63212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de Seta Reta 88">
              <a:extLst>
                <a:ext uri="{FF2B5EF4-FFF2-40B4-BE49-F238E27FC236}">
                  <a16:creationId xmlns:a16="http://schemas.microsoft.com/office/drawing/2014/main" id="{F9B9AD1A-BA72-55B1-F166-1B4642F77837}"/>
                </a:ext>
              </a:extLst>
            </p:cNvPr>
            <p:cNvCxnSpPr>
              <a:cxnSpLocks/>
            </p:cNvCxnSpPr>
            <p:nvPr/>
          </p:nvCxnSpPr>
          <p:spPr>
            <a:xfrm>
              <a:off x="6672642" y="3403510"/>
              <a:ext cx="0" cy="41730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de Seta Reta 86">
              <a:extLst>
                <a:ext uri="{FF2B5EF4-FFF2-40B4-BE49-F238E27FC236}">
                  <a16:creationId xmlns:a16="http://schemas.microsoft.com/office/drawing/2014/main" id="{A7BB4BFE-BA90-636B-327D-7D84201F5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3517" y="2474133"/>
              <a:ext cx="0" cy="41455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de Seta Reta 85">
              <a:extLst>
                <a:ext uri="{FF2B5EF4-FFF2-40B4-BE49-F238E27FC236}">
                  <a16:creationId xmlns:a16="http://schemas.microsoft.com/office/drawing/2014/main" id="{C90BD522-74F8-3880-D139-442330E25B2F}"/>
                </a:ext>
              </a:extLst>
            </p:cNvPr>
            <p:cNvCxnSpPr>
              <a:cxnSpLocks/>
            </p:cNvCxnSpPr>
            <p:nvPr/>
          </p:nvCxnSpPr>
          <p:spPr>
            <a:xfrm>
              <a:off x="5328723" y="3014345"/>
              <a:ext cx="0" cy="41730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77">
              <a:extLst>
                <a:ext uri="{FF2B5EF4-FFF2-40B4-BE49-F238E27FC236}">
                  <a16:creationId xmlns:a16="http://schemas.microsoft.com/office/drawing/2014/main" id="{15E1BA05-1133-D580-6A74-5D64E3654F9A}"/>
                </a:ext>
              </a:extLst>
            </p:cNvPr>
            <p:cNvCxnSpPr>
              <a:cxnSpLocks/>
            </p:cNvCxnSpPr>
            <p:nvPr/>
          </p:nvCxnSpPr>
          <p:spPr>
            <a:xfrm>
              <a:off x="6101945" y="2761341"/>
              <a:ext cx="0" cy="41730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6CAE6C9D-4A04-8D62-6531-247FE8B0EA8D}"/>
                </a:ext>
              </a:extLst>
            </p:cNvPr>
            <p:cNvCxnSpPr>
              <a:cxnSpLocks/>
            </p:cNvCxnSpPr>
            <p:nvPr/>
          </p:nvCxnSpPr>
          <p:spPr>
            <a:xfrm>
              <a:off x="6746805" y="2045915"/>
              <a:ext cx="0" cy="41730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AD1F5520-8587-FF2D-E3BF-0276372C6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0260" y="2588739"/>
              <a:ext cx="9119" cy="50211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E67781F3-A97B-AC22-0BE7-E067750C2CDC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>
              <a:off x="5806994" y="3570310"/>
              <a:ext cx="756747" cy="17739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9506D662-25E5-2586-9C19-EDC8D92898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6857" y="2942356"/>
              <a:ext cx="210639" cy="79085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7008F085-F5AF-B387-AAF9-E2C22D3BD4FB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6101464" y="2910331"/>
              <a:ext cx="490053" cy="5810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FD2A098F-BBEB-847C-7ECD-04F43DB55018}"/>
                </a:ext>
              </a:extLst>
            </p:cNvPr>
            <p:cNvCxnSpPr>
              <a:cxnSpLocks/>
            </p:cNvCxnSpPr>
            <p:nvPr/>
          </p:nvCxnSpPr>
          <p:spPr>
            <a:xfrm>
              <a:off x="5877687" y="2344138"/>
              <a:ext cx="223777" cy="56619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91CB6112-DB8A-F0E3-D04E-EF90E9C464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1418" y="2984060"/>
              <a:ext cx="663141" cy="20943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5FF7814A-9032-8083-D94C-AAFC6A1B0BC7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 flipV="1">
              <a:off x="5342791" y="2800533"/>
              <a:ext cx="97345" cy="51826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4545157E-A33E-7CC0-7C61-31451F436202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V="1">
              <a:off x="5477585" y="2431697"/>
              <a:ext cx="320538" cy="2778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23D884F1-1287-E613-5D65-E63A34192841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5896855" y="2241248"/>
              <a:ext cx="755117" cy="10289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id="{0893D5A7-9CC0-11A7-A8BE-A461E4E39AEF}"/>
                </a:ext>
              </a:extLst>
            </p:cNvPr>
            <p:cNvCxnSpPr>
              <a:cxnSpLocks/>
            </p:cNvCxnSpPr>
            <p:nvPr/>
          </p:nvCxnSpPr>
          <p:spPr>
            <a:xfrm>
              <a:off x="5855144" y="2335569"/>
              <a:ext cx="734440" cy="5279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14C917E1-9E50-7025-0A4A-AFA137EBC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5852" y="2140633"/>
              <a:ext cx="261033" cy="53131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D271A08A-C2AD-76FE-BF86-FEFCEAA7BD6D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829581" y="2642760"/>
              <a:ext cx="446153" cy="4855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54497916-1088-A04B-1EA3-AC37E7DDF13B}"/>
                </a:ext>
              </a:extLst>
            </p:cNvPr>
            <p:cNvCxnSpPr>
              <a:cxnSpLocks/>
            </p:cNvCxnSpPr>
            <p:nvPr/>
          </p:nvCxnSpPr>
          <p:spPr>
            <a:xfrm>
              <a:off x="5082397" y="2173564"/>
              <a:ext cx="687950" cy="16200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4C2396BA-1517-51EC-173F-B5D289E45A69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5048809" y="2169825"/>
              <a:ext cx="349123" cy="47293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2563A8F-62F0-E403-7362-6EF4B3D41B01}"/>
                </a:ext>
              </a:extLst>
            </p:cNvPr>
            <p:cNvSpPr/>
            <p:nvPr/>
          </p:nvSpPr>
          <p:spPr>
            <a:xfrm>
              <a:off x="4952933" y="2062216"/>
              <a:ext cx="189666" cy="22312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4866EC96-5ADC-C3A3-FFAE-800F08385E30}"/>
                </a:ext>
              </a:extLst>
            </p:cNvPr>
            <p:cNvSpPr/>
            <p:nvPr/>
          </p:nvSpPr>
          <p:spPr>
            <a:xfrm>
              <a:off x="5247958" y="3095671"/>
              <a:ext cx="189666" cy="22312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6C51D223-6A4F-DC8F-25D7-701296747828}"/>
                </a:ext>
              </a:extLst>
            </p:cNvPr>
            <p:cNvSpPr/>
            <p:nvPr/>
          </p:nvSpPr>
          <p:spPr>
            <a:xfrm>
              <a:off x="5770347" y="2241248"/>
              <a:ext cx="189666" cy="22312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E946C73D-3FB0-526C-3B8D-157FB4ED8EA0}"/>
                </a:ext>
              </a:extLst>
            </p:cNvPr>
            <p:cNvSpPr/>
            <p:nvPr/>
          </p:nvSpPr>
          <p:spPr>
            <a:xfrm>
              <a:off x="6651972" y="2129685"/>
              <a:ext cx="189666" cy="22312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BB69DE3-C574-3610-7510-9DBDACF9F3A8}"/>
                </a:ext>
              </a:extLst>
            </p:cNvPr>
            <p:cNvSpPr/>
            <p:nvPr/>
          </p:nvSpPr>
          <p:spPr>
            <a:xfrm>
              <a:off x="6001077" y="2833209"/>
              <a:ext cx="189666" cy="22312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DCC02E13-1B40-FED1-6AD2-C13C23EA2F16}"/>
                </a:ext>
              </a:extLst>
            </p:cNvPr>
            <p:cNvSpPr/>
            <p:nvPr/>
          </p:nvSpPr>
          <p:spPr>
            <a:xfrm>
              <a:off x="6563741" y="3458747"/>
              <a:ext cx="189666" cy="22312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266335B4-508F-67B6-1FFD-54A1EFF16776}"/>
                </a:ext>
              </a:extLst>
            </p:cNvPr>
            <p:cNvSpPr/>
            <p:nvPr/>
          </p:nvSpPr>
          <p:spPr>
            <a:xfrm>
              <a:off x="6484715" y="2734665"/>
              <a:ext cx="189666" cy="22312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C7208128-ED7F-C840-2154-7D12227D28F3}"/>
                </a:ext>
              </a:extLst>
            </p:cNvPr>
            <p:cNvSpPr/>
            <p:nvPr/>
          </p:nvSpPr>
          <p:spPr>
            <a:xfrm>
              <a:off x="4751389" y="2498521"/>
              <a:ext cx="189666" cy="22312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1C9D195-5FAD-C629-1E87-11C694B3CB92}"/>
                </a:ext>
              </a:extLst>
            </p:cNvPr>
            <p:cNvSpPr/>
            <p:nvPr/>
          </p:nvSpPr>
          <p:spPr>
            <a:xfrm>
              <a:off x="5370156" y="2610084"/>
              <a:ext cx="189666" cy="22312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356DC255-5800-62E5-9DB8-E5E15756CB83}"/>
                </a:ext>
              </a:extLst>
            </p:cNvPr>
            <p:cNvSpPr/>
            <p:nvPr/>
          </p:nvSpPr>
          <p:spPr>
            <a:xfrm>
              <a:off x="5767549" y="3635720"/>
              <a:ext cx="189666" cy="22312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 w="177800" h="177800"/>
              <a:bevelB w="177800" h="177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12CDDAD8-17E8-E576-91DB-C6B31F146C72}"/>
              </a:ext>
            </a:extLst>
          </p:cNvPr>
          <p:cNvSpPr txBox="1"/>
          <p:nvPr/>
        </p:nvSpPr>
        <p:spPr>
          <a:xfrm>
            <a:off x="769384" y="4534392"/>
            <a:ext cx="3170542" cy="1200329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/>
              <a:t>O problema computacional é resolvido por um algoritmo “quântico”, codificado em um circuito “quântico”. 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7E33C3D5-90F7-C72C-C9EB-1D5519B39E41}"/>
              </a:ext>
            </a:extLst>
          </p:cNvPr>
          <p:cNvSpPr txBox="1"/>
          <p:nvPr/>
        </p:nvSpPr>
        <p:spPr>
          <a:xfrm>
            <a:off x="4171549" y="4549817"/>
            <a:ext cx="3642555" cy="92333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/>
              <a:t>O problema computacional é codificado no estado fundamental de uma cadeia de spins.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72236E29-2E4F-695D-A0D5-DFA59392DFC1}"/>
              </a:ext>
            </a:extLst>
          </p:cNvPr>
          <p:cNvSpPr txBox="1"/>
          <p:nvPr/>
        </p:nvSpPr>
        <p:spPr>
          <a:xfrm>
            <a:off x="8007378" y="4545276"/>
            <a:ext cx="3642555" cy="92333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dirty="0"/>
              <a:t>O problema computacional é codificado em uma rede de ótica linear.</a:t>
            </a:r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1677067F-EC62-4805-C8BA-D07F77C55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r="49440"/>
          <a:stretch/>
        </p:blipFill>
        <p:spPr bwMode="auto">
          <a:xfrm>
            <a:off x="9134021" y="2425994"/>
            <a:ext cx="1023081" cy="181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2B4D4537-DA4D-0604-096D-812B90AC2D47}"/>
              </a:ext>
            </a:extLst>
          </p:cNvPr>
          <p:cNvSpPr txBox="1"/>
          <p:nvPr/>
        </p:nvSpPr>
        <p:spPr>
          <a:xfrm>
            <a:off x="7828172" y="4269515"/>
            <a:ext cx="4170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Nature Photonics volume 9, pages615–620 (2015)</a:t>
            </a:r>
            <a:endParaRPr lang="pt-BR" sz="1400" dirty="0"/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B8EB86FA-CB3A-F2AD-C306-3F1D0327BDE8}"/>
              </a:ext>
            </a:extLst>
          </p:cNvPr>
          <p:cNvSpPr txBox="1"/>
          <p:nvPr/>
        </p:nvSpPr>
        <p:spPr>
          <a:xfrm>
            <a:off x="1823194" y="5881841"/>
            <a:ext cx="9806257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pt-BR" sz="1600" b="0" i="0" u="none" strike="noStrike" baseline="0" dirty="0">
                <a:latin typeface="+mj-lt"/>
              </a:rPr>
              <a:t>Mais sobre </a:t>
            </a:r>
            <a:r>
              <a:rPr lang="pt-BR" sz="1600" dirty="0">
                <a:latin typeface="+mj-lt"/>
              </a:rPr>
              <a:t>esses e outros modelos computacionais</a:t>
            </a:r>
            <a:r>
              <a:rPr lang="pt-BR" sz="1600" b="0" i="0" u="none" strike="noStrike" baseline="0" dirty="0">
                <a:latin typeface="+mj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33333"/>
                </a:solidFill>
                <a:effectLst/>
                <a:latin typeface="Segoe Print" panose="02000600000000000000" pitchFamily="2" charset="0"/>
              </a:rPr>
              <a:t>Models in quantum computing: a systematic review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Segoe Print" panose="02000600000000000000" pitchFamily="2" charset="0"/>
              </a:rPr>
              <a:t>. Quant. Inf. Proc. 20, 80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i="0" u="none" strike="noStrike" baseline="0" dirty="0" err="1">
                <a:latin typeface="Segoe Print" panose="02000600000000000000" pitchFamily="2" charset="0"/>
              </a:rPr>
              <a:t>Noisy</a:t>
            </a:r>
            <a:r>
              <a:rPr lang="pt-BR" sz="1400" b="1" i="0" u="none" strike="noStrike" baseline="0" dirty="0">
                <a:latin typeface="Segoe Print" panose="02000600000000000000" pitchFamily="2" charset="0"/>
              </a:rPr>
              <a:t> </a:t>
            </a:r>
            <a:r>
              <a:rPr lang="pt-BR" sz="1400" b="1" i="0" u="none" strike="noStrike" baseline="0" dirty="0" err="1">
                <a:latin typeface="Segoe Print" panose="02000600000000000000" pitchFamily="2" charset="0"/>
              </a:rPr>
              <a:t>intermediate-scale</a:t>
            </a:r>
            <a:r>
              <a:rPr lang="pt-BR" sz="1400" b="1" i="0" u="none" strike="noStrike" baseline="0" dirty="0">
                <a:latin typeface="Segoe Print" panose="02000600000000000000" pitchFamily="2" charset="0"/>
              </a:rPr>
              <a:t> quantum </a:t>
            </a:r>
            <a:r>
              <a:rPr lang="pt-BR" sz="1400" b="1" i="0" u="none" strike="noStrike" baseline="0" dirty="0" err="1">
                <a:latin typeface="Segoe Print" panose="02000600000000000000" pitchFamily="2" charset="0"/>
              </a:rPr>
              <a:t>computers</a:t>
            </a:r>
            <a:r>
              <a:rPr lang="en-US" sz="1400" u="none" strike="noStrike" baseline="0" dirty="0">
                <a:solidFill>
                  <a:srgbClr val="333333"/>
                </a:solidFill>
                <a:latin typeface="Segoe Print" panose="02000600000000000000" pitchFamily="2" charset="0"/>
              </a:rPr>
              <a:t>. Frontiers of Physics 18 21308 2023</a:t>
            </a:r>
            <a:endParaRPr lang="en-US" sz="1400" b="0" i="0" dirty="0">
              <a:solidFill>
                <a:srgbClr val="333333"/>
              </a:solidFill>
              <a:effectLst/>
              <a:latin typeface="Segoe Print" panose="020006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858486-70A6-AEF4-E908-4D641BDA8B64}"/>
              </a:ext>
            </a:extLst>
          </p:cNvPr>
          <p:cNvSpPr txBox="1"/>
          <p:nvPr/>
        </p:nvSpPr>
        <p:spPr>
          <a:xfrm>
            <a:off x="1280543" y="1051515"/>
            <a:ext cx="9806257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Também existem muitas “formas” (Modelos) de computação quântica. Por exemplo: </a:t>
            </a:r>
          </a:p>
        </p:txBody>
      </p:sp>
    </p:spTree>
    <p:extLst>
      <p:ext uri="{BB962C8B-B14F-4D97-AF65-F5344CB8AC3E}">
        <p14:creationId xmlns:p14="http://schemas.microsoft.com/office/powerpoint/2010/main" val="31459995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99600_TF67328976_Win32" id="{E8320FF0-18FA-444D-A42B-A81EBE483301}" vid="{E16F9882-0EC9-4C2F-8371-0CACE7A23B4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{395C9170-50FE-430E-A284-75CF91D3E46E}tf67328976_win32</Template>
  <TotalTime>2756</TotalTime>
  <Words>1740</Words>
  <Application>Microsoft Macintosh PowerPoint</Application>
  <PresentationFormat>Widescreen</PresentationFormat>
  <Paragraphs>218</Paragraphs>
  <Slides>18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31" baseType="lpstr">
      <vt:lpstr>-apple-system</vt:lpstr>
      <vt:lpstr>773-CAI978</vt:lpstr>
      <vt:lpstr>Arial</vt:lpstr>
      <vt:lpstr>ArialMT</vt:lpstr>
      <vt:lpstr>Calibri</vt:lpstr>
      <vt:lpstr>Cambria Math</vt:lpstr>
      <vt:lpstr>Georgia</vt:lpstr>
      <vt:lpstr>Harding</vt:lpstr>
      <vt:lpstr>Quattrocento Sans</vt:lpstr>
      <vt:lpstr>Segoe Fluent Icons</vt:lpstr>
      <vt:lpstr>Segoe Print</vt:lpstr>
      <vt:lpstr>Tenorite</vt:lpstr>
      <vt:lpstr>Tema do Office</vt:lpstr>
      <vt:lpstr>Computação Quântica</vt:lpstr>
      <vt:lpstr>Conteúdo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Computação Quântica</dc:title>
  <dc:creator>Alexandre Martins de Souza</dc:creator>
  <cp:lastModifiedBy>Alexandre Martins de Souza</cp:lastModifiedBy>
  <cp:revision>11</cp:revision>
  <dcterms:created xsi:type="dcterms:W3CDTF">2023-05-31T18:00:46Z</dcterms:created>
  <dcterms:modified xsi:type="dcterms:W3CDTF">2023-07-24T17:48:08Z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